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10" r:id="rId2"/>
  </p:sldMasterIdLst>
  <p:notesMasterIdLst>
    <p:notesMasterId r:id="rId17"/>
  </p:notesMasterIdLst>
  <p:handoutMasterIdLst>
    <p:handoutMasterId r:id="rId18"/>
  </p:handoutMasterIdLst>
  <p:sldIdLst>
    <p:sldId id="265" r:id="rId3"/>
    <p:sldId id="310" r:id="rId4"/>
    <p:sldId id="321" r:id="rId5"/>
    <p:sldId id="322" r:id="rId6"/>
    <p:sldId id="337" r:id="rId7"/>
    <p:sldId id="338" r:id="rId8"/>
    <p:sldId id="329" r:id="rId9"/>
    <p:sldId id="339" r:id="rId10"/>
    <p:sldId id="342" r:id="rId11"/>
    <p:sldId id="343" r:id="rId12"/>
    <p:sldId id="340" r:id="rId13"/>
    <p:sldId id="341" r:id="rId14"/>
    <p:sldId id="344" r:id="rId15"/>
    <p:sldId id="314" r:id="rId16"/>
  </p:sldIdLst>
  <p:sldSz cx="12188825"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80368" autoAdjust="0"/>
  </p:normalViewPr>
  <p:slideViewPr>
    <p:cSldViewPr showGuides="1">
      <p:cViewPr varScale="1">
        <p:scale>
          <a:sx n="86" d="100"/>
          <a:sy n="86" d="100"/>
        </p:scale>
        <p:origin x="1452" y="78"/>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63" d="100"/>
          <a:sy n="63" d="100"/>
        </p:scale>
        <p:origin x="198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AFC545-8351-4383-849B-A84DBBAC87CF}"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IE"/>
        </a:p>
      </dgm:t>
    </dgm:pt>
    <dgm:pt modelId="{20D22F77-F12D-406C-BEDF-5FC87B6B1AA0}">
      <dgm:prSet phldrT="[Text]"/>
      <dgm:spPr/>
      <dgm:t>
        <a:bodyPr/>
        <a:lstStyle/>
        <a:p>
          <a:r>
            <a:rPr lang="en-US" dirty="0" smtClean="0">
              <a:solidFill>
                <a:schemeClr val="tx1"/>
              </a:solidFill>
            </a:rPr>
            <a:t>General Overview</a:t>
          </a:r>
          <a:endParaRPr lang="en-IE" dirty="0">
            <a:solidFill>
              <a:schemeClr val="tx1"/>
            </a:solidFill>
          </a:endParaRPr>
        </a:p>
      </dgm:t>
    </dgm:pt>
    <dgm:pt modelId="{8D1269FB-B0D4-4ACD-A969-25E4941C8E20}" type="parTrans" cxnId="{BA48E847-D07D-4E11-9E56-AFCE27155B0E}">
      <dgm:prSet/>
      <dgm:spPr/>
      <dgm:t>
        <a:bodyPr/>
        <a:lstStyle/>
        <a:p>
          <a:endParaRPr lang="en-IE"/>
        </a:p>
      </dgm:t>
    </dgm:pt>
    <dgm:pt modelId="{906883C0-D224-49F1-9FEA-84B78DD3BC59}" type="sibTrans" cxnId="{BA48E847-D07D-4E11-9E56-AFCE27155B0E}">
      <dgm:prSet/>
      <dgm:spPr/>
      <dgm:t>
        <a:bodyPr/>
        <a:lstStyle/>
        <a:p>
          <a:endParaRPr lang="en-IE"/>
        </a:p>
      </dgm:t>
    </dgm:pt>
    <dgm:pt modelId="{EA8F64A1-804E-46AE-856B-4BFCD82EC382}">
      <dgm:prSet phldrT="[Text]"/>
      <dgm:spPr/>
      <dgm:t>
        <a:bodyPr/>
        <a:lstStyle/>
        <a:p>
          <a:r>
            <a:rPr lang="en-US" dirty="0" smtClean="0"/>
            <a:t>Creating Labels	</a:t>
          </a:r>
          <a:endParaRPr lang="en-IE" dirty="0"/>
        </a:p>
      </dgm:t>
    </dgm:pt>
    <dgm:pt modelId="{BFB22286-17B4-41E2-BCC9-512BA5C3E59C}" type="parTrans" cxnId="{6593E4C9-2290-4BD2-9762-B78950C67860}">
      <dgm:prSet/>
      <dgm:spPr/>
      <dgm:t>
        <a:bodyPr/>
        <a:lstStyle/>
        <a:p>
          <a:endParaRPr lang="en-IE"/>
        </a:p>
      </dgm:t>
    </dgm:pt>
    <dgm:pt modelId="{34886D77-8AB2-43CE-861D-532D01C959A6}" type="sibTrans" cxnId="{6593E4C9-2290-4BD2-9762-B78950C67860}">
      <dgm:prSet/>
      <dgm:spPr/>
      <dgm:t>
        <a:bodyPr/>
        <a:lstStyle/>
        <a:p>
          <a:endParaRPr lang="en-IE"/>
        </a:p>
      </dgm:t>
    </dgm:pt>
    <dgm:pt modelId="{A1AF35D2-3F3F-4EC7-A450-1AF755FB1A96}">
      <dgm:prSet phldrT="[Text]"/>
      <dgm:spPr/>
      <dgm:t>
        <a:bodyPr/>
        <a:lstStyle/>
        <a:p>
          <a:r>
            <a:rPr lang="en-US" dirty="0" smtClean="0"/>
            <a:t>Creating Filters</a:t>
          </a:r>
          <a:endParaRPr lang="en-IE" dirty="0"/>
        </a:p>
      </dgm:t>
    </dgm:pt>
    <dgm:pt modelId="{49451EB2-30A5-48C0-8110-ACD68416E3E5}" type="parTrans" cxnId="{351344CE-14AE-4E93-BD94-D8AA5549001D}">
      <dgm:prSet/>
      <dgm:spPr/>
      <dgm:t>
        <a:bodyPr/>
        <a:lstStyle/>
        <a:p>
          <a:endParaRPr lang="en-IE"/>
        </a:p>
      </dgm:t>
    </dgm:pt>
    <dgm:pt modelId="{20A28875-9905-474E-B7F7-AFE1FB331B68}" type="sibTrans" cxnId="{351344CE-14AE-4E93-BD94-D8AA5549001D}">
      <dgm:prSet/>
      <dgm:spPr/>
      <dgm:t>
        <a:bodyPr/>
        <a:lstStyle/>
        <a:p>
          <a:endParaRPr lang="en-IE"/>
        </a:p>
      </dgm:t>
    </dgm:pt>
    <dgm:pt modelId="{0308165B-6F86-4B31-BA7F-B557D4DBB71C}">
      <dgm:prSet phldrT="[Text]"/>
      <dgm:spPr/>
      <dgm:t>
        <a:bodyPr/>
        <a:lstStyle/>
        <a:p>
          <a:r>
            <a:rPr lang="en-US" dirty="0" smtClean="0"/>
            <a:t>Email Best Practices</a:t>
          </a:r>
          <a:endParaRPr lang="en-IE" dirty="0"/>
        </a:p>
      </dgm:t>
    </dgm:pt>
    <dgm:pt modelId="{0A96F7F3-9008-4CD5-8CEE-46D3F459454D}" type="parTrans" cxnId="{65CD4EE5-8D5F-4DD5-BA9D-1B568241F7B9}">
      <dgm:prSet/>
      <dgm:spPr/>
      <dgm:t>
        <a:bodyPr/>
        <a:lstStyle/>
        <a:p>
          <a:endParaRPr lang="en-IE"/>
        </a:p>
      </dgm:t>
    </dgm:pt>
    <dgm:pt modelId="{FE5E558D-8688-449A-BCFA-DE0DD1D95B2D}" type="sibTrans" cxnId="{65CD4EE5-8D5F-4DD5-BA9D-1B568241F7B9}">
      <dgm:prSet/>
      <dgm:spPr/>
      <dgm:t>
        <a:bodyPr/>
        <a:lstStyle/>
        <a:p>
          <a:endParaRPr lang="en-IE"/>
        </a:p>
      </dgm:t>
    </dgm:pt>
    <dgm:pt modelId="{DE81D62D-6016-45A6-B64E-F31C28FF3DB5}">
      <dgm:prSet/>
      <dgm:spPr/>
      <dgm:t>
        <a:bodyPr/>
        <a:lstStyle/>
        <a:p>
          <a:r>
            <a:rPr lang="en-US" dirty="0" smtClean="0"/>
            <a:t>Searching for Specific Emails</a:t>
          </a:r>
          <a:endParaRPr lang="en-IE" dirty="0"/>
        </a:p>
      </dgm:t>
    </dgm:pt>
    <dgm:pt modelId="{A800268B-0986-47AD-BE37-256AC174B594}" type="parTrans" cxnId="{04CFB419-4AFA-4E15-9935-199FE55BF638}">
      <dgm:prSet/>
      <dgm:spPr/>
      <dgm:t>
        <a:bodyPr/>
        <a:lstStyle/>
        <a:p>
          <a:endParaRPr lang="en-IE"/>
        </a:p>
      </dgm:t>
    </dgm:pt>
    <dgm:pt modelId="{8B56B21D-908C-41A2-B516-64784C04A73E}" type="sibTrans" cxnId="{04CFB419-4AFA-4E15-9935-199FE55BF638}">
      <dgm:prSet/>
      <dgm:spPr/>
      <dgm:t>
        <a:bodyPr/>
        <a:lstStyle/>
        <a:p>
          <a:endParaRPr lang="en-IE"/>
        </a:p>
      </dgm:t>
    </dgm:pt>
    <dgm:pt modelId="{F451BAA7-FFA0-4533-9895-B2BC49C425CD}" type="pres">
      <dgm:prSet presAssocID="{19AFC545-8351-4383-849B-A84DBBAC87CF}" presName="Name0" presStyleCnt="0">
        <dgm:presLayoutVars>
          <dgm:chMax val="7"/>
          <dgm:chPref val="7"/>
          <dgm:dir/>
        </dgm:presLayoutVars>
      </dgm:prSet>
      <dgm:spPr/>
      <dgm:t>
        <a:bodyPr/>
        <a:lstStyle/>
        <a:p>
          <a:endParaRPr lang="en-IE"/>
        </a:p>
      </dgm:t>
    </dgm:pt>
    <dgm:pt modelId="{4BB57EA5-341A-4750-A3D3-470C5AC7EE6F}" type="pres">
      <dgm:prSet presAssocID="{19AFC545-8351-4383-849B-A84DBBAC87CF}" presName="Name1" presStyleCnt="0"/>
      <dgm:spPr/>
    </dgm:pt>
    <dgm:pt modelId="{262FEAAC-2DB8-415D-AA5E-676D6DE8CCE4}" type="pres">
      <dgm:prSet presAssocID="{19AFC545-8351-4383-849B-A84DBBAC87CF}" presName="cycle" presStyleCnt="0"/>
      <dgm:spPr/>
    </dgm:pt>
    <dgm:pt modelId="{6DD1B626-C4CB-49C9-BCE8-1BBE768BCE77}" type="pres">
      <dgm:prSet presAssocID="{19AFC545-8351-4383-849B-A84DBBAC87CF}" presName="srcNode" presStyleLbl="node1" presStyleIdx="0" presStyleCnt="5"/>
      <dgm:spPr/>
    </dgm:pt>
    <dgm:pt modelId="{98F091EF-C213-4281-A222-F88D82C896AA}" type="pres">
      <dgm:prSet presAssocID="{19AFC545-8351-4383-849B-A84DBBAC87CF}" presName="conn" presStyleLbl="parChTrans1D2" presStyleIdx="0" presStyleCnt="1"/>
      <dgm:spPr/>
      <dgm:t>
        <a:bodyPr/>
        <a:lstStyle/>
        <a:p>
          <a:endParaRPr lang="en-IE"/>
        </a:p>
      </dgm:t>
    </dgm:pt>
    <dgm:pt modelId="{9553C4FE-E306-4908-9FA0-472ACC66334A}" type="pres">
      <dgm:prSet presAssocID="{19AFC545-8351-4383-849B-A84DBBAC87CF}" presName="extraNode" presStyleLbl="node1" presStyleIdx="0" presStyleCnt="5"/>
      <dgm:spPr/>
    </dgm:pt>
    <dgm:pt modelId="{6C8BE5B9-5A6B-4493-946C-8EA15395AB84}" type="pres">
      <dgm:prSet presAssocID="{19AFC545-8351-4383-849B-A84DBBAC87CF}" presName="dstNode" presStyleLbl="node1" presStyleIdx="0" presStyleCnt="5"/>
      <dgm:spPr/>
    </dgm:pt>
    <dgm:pt modelId="{527FDA62-2C54-47A1-86F3-4823F4214BAC}" type="pres">
      <dgm:prSet presAssocID="{20D22F77-F12D-406C-BEDF-5FC87B6B1AA0}" presName="text_1" presStyleLbl="node1" presStyleIdx="0" presStyleCnt="5">
        <dgm:presLayoutVars>
          <dgm:bulletEnabled val="1"/>
        </dgm:presLayoutVars>
      </dgm:prSet>
      <dgm:spPr/>
      <dgm:t>
        <a:bodyPr/>
        <a:lstStyle/>
        <a:p>
          <a:endParaRPr lang="en-IE"/>
        </a:p>
      </dgm:t>
    </dgm:pt>
    <dgm:pt modelId="{A23C3217-0E46-4F8D-994B-106A5CE3E7A3}" type="pres">
      <dgm:prSet presAssocID="{20D22F77-F12D-406C-BEDF-5FC87B6B1AA0}" presName="accent_1" presStyleCnt="0"/>
      <dgm:spPr/>
    </dgm:pt>
    <dgm:pt modelId="{48091252-D32C-41D3-BFB6-01B9C75116AE}" type="pres">
      <dgm:prSet presAssocID="{20D22F77-F12D-406C-BEDF-5FC87B6B1AA0}" presName="accentRepeatNode" presStyleLbl="solidFgAcc1" presStyleIdx="0" presStyleCnt="5"/>
      <dgm:spPr/>
    </dgm:pt>
    <dgm:pt modelId="{4EE2F9BE-AA93-41D7-B138-1C5B50DEDAA9}" type="pres">
      <dgm:prSet presAssocID="{EA8F64A1-804E-46AE-856B-4BFCD82EC382}" presName="text_2" presStyleLbl="node1" presStyleIdx="1" presStyleCnt="5">
        <dgm:presLayoutVars>
          <dgm:bulletEnabled val="1"/>
        </dgm:presLayoutVars>
      </dgm:prSet>
      <dgm:spPr/>
      <dgm:t>
        <a:bodyPr/>
        <a:lstStyle/>
        <a:p>
          <a:endParaRPr lang="en-IE"/>
        </a:p>
      </dgm:t>
    </dgm:pt>
    <dgm:pt modelId="{D3F976EC-2BC9-4D6C-8CE5-0287E8769E0F}" type="pres">
      <dgm:prSet presAssocID="{EA8F64A1-804E-46AE-856B-4BFCD82EC382}" presName="accent_2" presStyleCnt="0"/>
      <dgm:spPr/>
    </dgm:pt>
    <dgm:pt modelId="{B16BD19C-EB08-41EA-89B8-1DF1B627B0E2}" type="pres">
      <dgm:prSet presAssocID="{EA8F64A1-804E-46AE-856B-4BFCD82EC382}" presName="accentRepeatNode" presStyleLbl="solidFgAcc1" presStyleIdx="1" presStyleCnt="5"/>
      <dgm:spPr/>
    </dgm:pt>
    <dgm:pt modelId="{7A7705D9-2368-47BA-879C-8D46C8CE1FC5}" type="pres">
      <dgm:prSet presAssocID="{A1AF35D2-3F3F-4EC7-A450-1AF755FB1A96}" presName="text_3" presStyleLbl="node1" presStyleIdx="2" presStyleCnt="5">
        <dgm:presLayoutVars>
          <dgm:bulletEnabled val="1"/>
        </dgm:presLayoutVars>
      </dgm:prSet>
      <dgm:spPr/>
      <dgm:t>
        <a:bodyPr/>
        <a:lstStyle/>
        <a:p>
          <a:endParaRPr lang="en-IE"/>
        </a:p>
      </dgm:t>
    </dgm:pt>
    <dgm:pt modelId="{1E5D3E44-FA31-498C-9C0F-39D3EE8B38AC}" type="pres">
      <dgm:prSet presAssocID="{A1AF35D2-3F3F-4EC7-A450-1AF755FB1A96}" presName="accent_3" presStyleCnt="0"/>
      <dgm:spPr/>
    </dgm:pt>
    <dgm:pt modelId="{15199A7C-27AA-4E03-BE8F-13E460831C3F}" type="pres">
      <dgm:prSet presAssocID="{A1AF35D2-3F3F-4EC7-A450-1AF755FB1A96}" presName="accentRepeatNode" presStyleLbl="solidFgAcc1" presStyleIdx="2" presStyleCnt="5"/>
      <dgm:spPr/>
    </dgm:pt>
    <dgm:pt modelId="{5DD20D3F-8FE4-4A53-933D-1A1564236597}" type="pres">
      <dgm:prSet presAssocID="{DE81D62D-6016-45A6-B64E-F31C28FF3DB5}" presName="text_4" presStyleLbl="node1" presStyleIdx="3" presStyleCnt="5">
        <dgm:presLayoutVars>
          <dgm:bulletEnabled val="1"/>
        </dgm:presLayoutVars>
      </dgm:prSet>
      <dgm:spPr/>
      <dgm:t>
        <a:bodyPr/>
        <a:lstStyle/>
        <a:p>
          <a:endParaRPr lang="en-IE"/>
        </a:p>
      </dgm:t>
    </dgm:pt>
    <dgm:pt modelId="{364F6F3B-D2D8-4B2F-AA56-0727DF73666A}" type="pres">
      <dgm:prSet presAssocID="{DE81D62D-6016-45A6-B64E-F31C28FF3DB5}" presName="accent_4" presStyleCnt="0"/>
      <dgm:spPr/>
    </dgm:pt>
    <dgm:pt modelId="{E4A2E078-91D0-41B3-9869-922593184F41}" type="pres">
      <dgm:prSet presAssocID="{DE81D62D-6016-45A6-B64E-F31C28FF3DB5}" presName="accentRepeatNode" presStyleLbl="solidFgAcc1" presStyleIdx="3" presStyleCnt="5"/>
      <dgm:spPr/>
    </dgm:pt>
    <dgm:pt modelId="{C1ABD583-CBEE-4663-BE22-F04B64581F82}" type="pres">
      <dgm:prSet presAssocID="{0308165B-6F86-4B31-BA7F-B557D4DBB71C}" presName="text_5" presStyleLbl="node1" presStyleIdx="4" presStyleCnt="5">
        <dgm:presLayoutVars>
          <dgm:bulletEnabled val="1"/>
        </dgm:presLayoutVars>
      </dgm:prSet>
      <dgm:spPr/>
      <dgm:t>
        <a:bodyPr/>
        <a:lstStyle/>
        <a:p>
          <a:endParaRPr lang="en-IE"/>
        </a:p>
      </dgm:t>
    </dgm:pt>
    <dgm:pt modelId="{F8E34251-FF17-4DF8-AE28-3DF7E068AECF}" type="pres">
      <dgm:prSet presAssocID="{0308165B-6F86-4B31-BA7F-B557D4DBB71C}" presName="accent_5" presStyleCnt="0"/>
      <dgm:spPr/>
    </dgm:pt>
    <dgm:pt modelId="{83DE8D9A-E58A-4DC0-BC1B-AAFF4A416A25}" type="pres">
      <dgm:prSet presAssocID="{0308165B-6F86-4B31-BA7F-B557D4DBB71C}" presName="accentRepeatNode" presStyleLbl="solidFgAcc1" presStyleIdx="4" presStyleCnt="5"/>
      <dgm:spPr/>
    </dgm:pt>
  </dgm:ptLst>
  <dgm:cxnLst>
    <dgm:cxn modelId="{32A8D69C-3BAB-4758-846B-5B709C2D8747}" type="presOf" srcId="{20D22F77-F12D-406C-BEDF-5FC87B6B1AA0}" destId="{527FDA62-2C54-47A1-86F3-4823F4214BAC}" srcOrd="0" destOrd="0" presId="urn:microsoft.com/office/officeart/2008/layout/VerticalCurvedList"/>
    <dgm:cxn modelId="{5186C479-F80E-4DC1-83AC-0BFDB4832346}" type="presOf" srcId="{EA8F64A1-804E-46AE-856B-4BFCD82EC382}" destId="{4EE2F9BE-AA93-41D7-B138-1C5B50DEDAA9}" srcOrd="0" destOrd="0" presId="urn:microsoft.com/office/officeart/2008/layout/VerticalCurvedList"/>
    <dgm:cxn modelId="{E77A9B00-F993-42C2-AC7E-946031D9318B}" type="presOf" srcId="{DE81D62D-6016-45A6-B64E-F31C28FF3DB5}" destId="{5DD20D3F-8FE4-4A53-933D-1A1564236597}" srcOrd="0" destOrd="0" presId="urn:microsoft.com/office/officeart/2008/layout/VerticalCurvedList"/>
    <dgm:cxn modelId="{8B60E070-35E6-4662-B5D5-9210A26DD01B}" type="presOf" srcId="{0308165B-6F86-4B31-BA7F-B557D4DBB71C}" destId="{C1ABD583-CBEE-4663-BE22-F04B64581F82}" srcOrd="0" destOrd="0" presId="urn:microsoft.com/office/officeart/2008/layout/VerticalCurvedList"/>
    <dgm:cxn modelId="{A6534B28-F0CA-488F-8F7A-F7CD6EE09A9A}" type="presOf" srcId="{A1AF35D2-3F3F-4EC7-A450-1AF755FB1A96}" destId="{7A7705D9-2368-47BA-879C-8D46C8CE1FC5}" srcOrd="0" destOrd="0" presId="urn:microsoft.com/office/officeart/2008/layout/VerticalCurvedList"/>
    <dgm:cxn modelId="{351344CE-14AE-4E93-BD94-D8AA5549001D}" srcId="{19AFC545-8351-4383-849B-A84DBBAC87CF}" destId="{A1AF35D2-3F3F-4EC7-A450-1AF755FB1A96}" srcOrd="2" destOrd="0" parTransId="{49451EB2-30A5-48C0-8110-ACD68416E3E5}" sibTransId="{20A28875-9905-474E-B7F7-AFE1FB331B68}"/>
    <dgm:cxn modelId="{04CFB419-4AFA-4E15-9935-199FE55BF638}" srcId="{19AFC545-8351-4383-849B-A84DBBAC87CF}" destId="{DE81D62D-6016-45A6-B64E-F31C28FF3DB5}" srcOrd="3" destOrd="0" parTransId="{A800268B-0986-47AD-BE37-256AC174B594}" sibTransId="{8B56B21D-908C-41A2-B516-64784C04A73E}"/>
    <dgm:cxn modelId="{7D3234D1-1384-4A94-AA7C-78592F91183C}" type="presOf" srcId="{906883C0-D224-49F1-9FEA-84B78DD3BC59}" destId="{98F091EF-C213-4281-A222-F88D82C896AA}" srcOrd="0" destOrd="0" presId="urn:microsoft.com/office/officeart/2008/layout/VerticalCurvedList"/>
    <dgm:cxn modelId="{5575C554-C7C1-4219-AC7D-43C839786370}" type="presOf" srcId="{19AFC545-8351-4383-849B-A84DBBAC87CF}" destId="{F451BAA7-FFA0-4533-9895-B2BC49C425CD}" srcOrd="0" destOrd="0" presId="urn:microsoft.com/office/officeart/2008/layout/VerticalCurvedList"/>
    <dgm:cxn modelId="{6593E4C9-2290-4BD2-9762-B78950C67860}" srcId="{19AFC545-8351-4383-849B-A84DBBAC87CF}" destId="{EA8F64A1-804E-46AE-856B-4BFCD82EC382}" srcOrd="1" destOrd="0" parTransId="{BFB22286-17B4-41E2-BCC9-512BA5C3E59C}" sibTransId="{34886D77-8AB2-43CE-861D-532D01C959A6}"/>
    <dgm:cxn modelId="{BA48E847-D07D-4E11-9E56-AFCE27155B0E}" srcId="{19AFC545-8351-4383-849B-A84DBBAC87CF}" destId="{20D22F77-F12D-406C-BEDF-5FC87B6B1AA0}" srcOrd="0" destOrd="0" parTransId="{8D1269FB-B0D4-4ACD-A969-25E4941C8E20}" sibTransId="{906883C0-D224-49F1-9FEA-84B78DD3BC59}"/>
    <dgm:cxn modelId="{65CD4EE5-8D5F-4DD5-BA9D-1B568241F7B9}" srcId="{19AFC545-8351-4383-849B-A84DBBAC87CF}" destId="{0308165B-6F86-4B31-BA7F-B557D4DBB71C}" srcOrd="4" destOrd="0" parTransId="{0A96F7F3-9008-4CD5-8CEE-46D3F459454D}" sibTransId="{FE5E558D-8688-449A-BCFA-DE0DD1D95B2D}"/>
    <dgm:cxn modelId="{A7F84CA9-CA0F-4C2D-8DBA-BDAD83F9813A}" type="presParOf" srcId="{F451BAA7-FFA0-4533-9895-B2BC49C425CD}" destId="{4BB57EA5-341A-4750-A3D3-470C5AC7EE6F}" srcOrd="0" destOrd="0" presId="urn:microsoft.com/office/officeart/2008/layout/VerticalCurvedList"/>
    <dgm:cxn modelId="{3E942D28-B25C-418D-A25F-5C1AE6F3866D}" type="presParOf" srcId="{4BB57EA5-341A-4750-A3D3-470C5AC7EE6F}" destId="{262FEAAC-2DB8-415D-AA5E-676D6DE8CCE4}" srcOrd="0" destOrd="0" presId="urn:microsoft.com/office/officeart/2008/layout/VerticalCurvedList"/>
    <dgm:cxn modelId="{6D54DDC7-90CF-43DE-B1EB-15E7919D3E8F}" type="presParOf" srcId="{262FEAAC-2DB8-415D-AA5E-676D6DE8CCE4}" destId="{6DD1B626-C4CB-49C9-BCE8-1BBE768BCE77}" srcOrd="0" destOrd="0" presId="urn:microsoft.com/office/officeart/2008/layout/VerticalCurvedList"/>
    <dgm:cxn modelId="{9DD41F62-85AC-427E-B44C-8E488A078A2B}" type="presParOf" srcId="{262FEAAC-2DB8-415D-AA5E-676D6DE8CCE4}" destId="{98F091EF-C213-4281-A222-F88D82C896AA}" srcOrd="1" destOrd="0" presId="urn:microsoft.com/office/officeart/2008/layout/VerticalCurvedList"/>
    <dgm:cxn modelId="{14A1D64E-63B1-47E3-937C-55D6B1168D30}" type="presParOf" srcId="{262FEAAC-2DB8-415D-AA5E-676D6DE8CCE4}" destId="{9553C4FE-E306-4908-9FA0-472ACC66334A}" srcOrd="2" destOrd="0" presId="urn:microsoft.com/office/officeart/2008/layout/VerticalCurvedList"/>
    <dgm:cxn modelId="{80517AF9-E0B7-4E0A-AA95-DCDB77CEF6E9}" type="presParOf" srcId="{262FEAAC-2DB8-415D-AA5E-676D6DE8CCE4}" destId="{6C8BE5B9-5A6B-4493-946C-8EA15395AB84}" srcOrd="3" destOrd="0" presId="urn:microsoft.com/office/officeart/2008/layout/VerticalCurvedList"/>
    <dgm:cxn modelId="{0FF9F057-B476-4311-A773-151D66918FED}" type="presParOf" srcId="{4BB57EA5-341A-4750-A3D3-470C5AC7EE6F}" destId="{527FDA62-2C54-47A1-86F3-4823F4214BAC}" srcOrd="1" destOrd="0" presId="urn:microsoft.com/office/officeart/2008/layout/VerticalCurvedList"/>
    <dgm:cxn modelId="{371BD421-64CB-460F-B767-8B984D7E6F98}" type="presParOf" srcId="{4BB57EA5-341A-4750-A3D3-470C5AC7EE6F}" destId="{A23C3217-0E46-4F8D-994B-106A5CE3E7A3}" srcOrd="2" destOrd="0" presId="urn:microsoft.com/office/officeart/2008/layout/VerticalCurvedList"/>
    <dgm:cxn modelId="{D399E2E3-54E9-469A-9CA5-98169B80D4B6}" type="presParOf" srcId="{A23C3217-0E46-4F8D-994B-106A5CE3E7A3}" destId="{48091252-D32C-41D3-BFB6-01B9C75116AE}" srcOrd="0" destOrd="0" presId="urn:microsoft.com/office/officeart/2008/layout/VerticalCurvedList"/>
    <dgm:cxn modelId="{9F49AA2E-3D60-4B3D-8163-795B749E3202}" type="presParOf" srcId="{4BB57EA5-341A-4750-A3D3-470C5AC7EE6F}" destId="{4EE2F9BE-AA93-41D7-B138-1C5B50DEDAA9}" srcOrd="3" destOrd="0" presId="urn:microsoft.com/office/officeart/2008/layout/VerticalCurvedList"/>
    <dgm:cxn modelId="{FA369EC7-6C52-411A-B828-0A19C872E557}" type="presParOf" srcId="{4BB57EA5-341A-4750-A3D3-470C5AC7EE6F}" destId="{D3F976EC-2BC9-4D6C-8CE5-0287E8769E0F}" srcOrd="4" destOrd="0" presId="urn:microsoft.com/office/officeart/2008/layout/VerticalCurvedList"/>
    <dgm:cxn modelId="{4C839F0E-17EB-4704-B125-C3C6E375C6C9}" type="presParOf" srcId="{D3F976EC-2BC9-4D6C-8CE5-0287E8769E0F}" destId="{B16BD19C-EB08-41EA-89B8-1DF1B627B0E2}" srcOrd="0" destOrd="0" presId="urn:microsoft.com/office/officeart/2008/layout/VerticalCurvedList"/>
    <dgm:cxn modelId="{F102CA60-6DFE-432C-A9CA-7E825B500B83}" type="presParOf" srcId="{4BB57EA5-341A-4750-A3D3-470C5AC7EE6F}" destId="{7A7705D9-2368-47BA-879C-8D46C8CE1FC5}" srcOrd="5" destOrd="0" presId="urn:microsoft.com/office/officeart/2008/layout/VerticalCurvedList"/>
    <dgm:cxn modelId="{CA877ED3-62D3-4BE6-906E-57ADA03CE29F}" type="presParOf" srcId="{4BB57EA5-341A-4750-A3D3-470C5AC7EE6F}" destId="{1E5D3E44-FA31-498C-9C0F-39D3EE8B38AC}" srcOrd="6" destOrd="0" presId="urn:microsoft.com/office/officeart/2008/layout/VerticalCurvedList"/>
    <dgm:cxn modelId="{3ECAD0BF-08F2-4351-8FB0-4A9B428BE1F7}" type="presParOf" srcId="{1E5D3E44-FA31-498C-9C0F-39D3EE8B38AC}" destId="{15199A7C-27AA-4E03-BE8F-13E460831C3F}" srcOrd="0" destOrd="0" presId="urn:microsoft.com/office/officeart/2008/layout/VerticalCurvedList"/>
    <dgm:cxn modelId="{59DB91B0-7022-4A40-B7BD-61D95F07E16C}" type="presParOf" srcId="{4BB57EA5-341A-4750-A3D3-470C5AC7EE6F}" destId="{5DD20D3F-8FE4-4A53-933D-1A1564236597}" srcOrd="7" destOrd="0" presId="urn:microsoft.com/office/officeart/2008/layout/VerticalCurvedList"/>
    <dgm:cxn modelId="{C68732EC-7F4D-4E3C-BD98-055337C18986}" type="presParOf" srcId="{4BB57EA5-341A-4750-A3D3-470C5AC7EE6F}" destId="{364F6F3B-D2D8-4B2F-AA56-0727DF73666A}" srcOrd="8" destOrd="0" presId="urn:microsoft.com/office/officeart/2008/layout/VerticalCurvedList"/>
    <dgm:cxn modelId="{D616DB9B-6488-461A-9B80-1E45AFB9C679}" type="presParOf" srcId="{364F6F3B-D2D8-4B2F-AA56-0727DF73666A}" destId="{E4A2E078-91D0-41B3-9869-922593184F41}" srcOrd="0" destOrd="0" presId="urn:microsoft.com/office/officeart/2008/layout/VerticalCurvedList"/>
    <dgm:cxn modelId="{84DC7461-78FE-437B-813A-A57EDF72AD1D}" type="presParOf" srcId="{4BB57EA5-341A-4750-A3D3-470C5AC7EE6F}" destId="{C1ABD583-CBEE-4663-BE22-F04B64581F82}" srcOrd="9" destOrd="0" presId="urn:microsoft.com/office/officeart/2008/layout/VerticalCurvedList"/>
    <dgm:cxn modelId="{D9E48AF1-58B6-44E4-94CB-FEB3C6FC73D0}" type="presParOf" srcId="{4BB57EA5-341A-4750-A3D3-470C5AC7EE6F}" destId="{F8E34251-FF17-4DF8-AE28-3DF7E068AECF}" srcOrd="10" destOrd="0" presId="urn:microsoft.com/office/officeart/2008/layout/VerticalCurvedList"/>
    <dgm:cxn modelId="{9252F40B-CB1F-4BC8-B054-175324D76161}" type="presParOf" srcId="{F8E34251-FF17-4DF8-AE28-3DF7E068AECF}" destId="{83DE8D9A-E58A-4DC0-BC1B-AAFF4A416A25}"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68AE90-3C33-43F5-AE40-5A373DDA1D61}" type="doc">
      <dgm:prSet loTypeId="urn:microsoft.com/office/officeart/2005/8/layout/process1" loCatId="process" qsTypeId="urn:microsoft.com/office/officeart/2005/8/quickstyle/simple2" qsCatId="simple" csTypeId="urn:microsoft.com/office/officeart/2005/8/colors/accent1_2" csCatId="accent1" phldr="1"/>
      <dgm:spPr/>
    </dgm:pt>
    <dgm:pt modelId="{62775E48-7D88-4CE7-9DFC-78C28BDD3F88}">
      <dgm:prSet phldrT="[Text]" phldr="1"/>
      <dgm:spPr/>
      <dgm:t>
        <a:bodyPr/>
        <a:lstStyle/>
        <a:p>
          <a:endParaRPr lang="en-IE" dirty="0"/>
        </a:p>
      </dgm:t>
    </dgm:pt>
    <dgm:pt modelId="{280967EB-64FE-45A7-B814-2AA67F3DF002}" type="parTrans" cxnId="{283F3970-8460-46A0-8C8E-9174E3FC35BE}">
      <dgm:prSet/>
      <dgm:spPr/>
      <dgm:t>
        <a:bodyPr/>
        <a:lstStyle/>
        <a:p>
          <a:endParaRPr lang="en-IE"/>
        </a:p>
      </dgm:t>
    </dgm:pt>
    <dgm:pt modelId="{3A5588C0-BC1F-4147-BA4B-2260B5DDB2C1}" type="sibTrans" cxnId="{283F3970-8460-46A0-8C8E-9174E3FC35BE}">
      <dgm:prSet/>
      <dgm:spPr/>
      <dgm:t>
        <a:bodyPr/>
        <a:lstStyle/>
        <a:p>
          <a:endParaRPr lang="en-IE"/>
        </a:p>
      </dgm:t>
    </dgm:pt>
    <dgm:pt modelId="{F26BA2E4-1253-4C49-AB56-5478816F4A53}">
      <dgm:prSet phldrT="[Text]"/>
      <dgm:spPr/>
      <dgm:t>
        <a:bodyPr/>
        <a:lstStyle/>
        <a:p>
          <a:endParaRPr lang="en-IE" dirty="0"/>
        </a:p>
      </dgm:t>
    </dgm:pt>
    <dgm:pt modelId="{97EC0C5C-DFA5-49AD-A377-533FA1CD03BD}" type="parTrans" cxnId="{48678D79-ADFF-433B-A2C3-9CF09B99A096}">
      <dgm:prSet/>
      <dgm:spPr/>
      <dgm:t>
        <a:bodyPr/>
        <a:lstStyle/>
        <a:p>
          <a:endParaRPr lang="en-IE"/>
        </a:p>
      </dgm:t>
    </dgm:pt>
    <dgm:pt modelId="{FE78C040-BB65-44E7-9491-55F587B210BC}" type="sibTrans" cxnId="{48678D79-ADFF-433B-A2C3-9CF09B99A096}">
      <dgm:prSet/>
      <dgm:spPr/>
      <dgm:t>
        <a:bodyPr/>
        <a:lstStyle/>
        <a:p>
          <a:endParaRPr lang="en-IE"/>
        </a:p>
      </dgm:t>
    </dgm:pt>
    <dgm:pt modelId="{7BA2827B-983D-432C-A269-12ED259D3BDC}">
      <dgm:prSet phldrT="[Text]" phldr="1"/>
      <dgm:spPr/>
      <dgm:t>
        <a:bodyPr/>
        <a:lstStyle/>
        <a:p>
          <a:endParaRPr lang="en-IE"/>
        </a:p>
      </dgm:t>
    </dgm:pt>
    <dgm:pt modelId="{FA3AA205-E22E-4DD4-9C8E-8F7953A54395}" type="parTrans" cxnId="{42C07291-83FF-41CC-B8E3-8382D08D794E}">
      <dgm:prSet/>
      <dgm:spPr/>
      <dgm:t>
        <a:bodyPr/>
        <a:lstStyle/>
        <a:p>
          <a:endParaRPr lang="en-IE"/>
        </a:p>
      </dgm:t>
    </dgm:pt>
    <dgm:pt modelId="{6C7457A8-F56A-446F-801D-83299FDAE5AD}" type="sibTrans" cxnId="{42C07291-83FF-41CC-B8E3-8382D08D794E}">
      <dgm:prSet/>
      <dgm:spPr/>
      <dgm:t>
        <a:bodyPr/>
        <a:lstStyle/>
        <a:p>
          <a:endParaRPr lang="en-IE"/>
        </a:p>
      </dgm:t>
    </dgm:pt>
    <dgm:pt modelId="{C9F482CA-554A-4E7E-AF8D-120ACC2CE5B7}" type="pres">
      <dgm:prSet presAssocID="{9968AE90-3C33-43F5-AE40-5A373DDA1D61}" presName="Name0" presStyleCnt="0">
        <dgm:presLayoutVars>
          <dgm:dir/>
          <dgm:resizeHandles val="exact"/>
        </dgm:presLayoutVars>
      </dgm:prSet>
      <dgm:spPr/>
    </dgm:pt>
    <dgm:pt modelId="{5FE898B9-2119-440A-A8AA-D8DD57A664EE}" type="pres">
      <dgm:prSet presAssocID="{62775E48-7D88-4CE7-9DFC-78C28BDD3F88}" presName="node" presStyleLbl="node1" presStyleIdx="0" presStyleCnt="3" custScaleX="70280" custScaleY="160883">
        <dgm:presLayoutVars>
          <dgm:bulletEnabled val="1"/>
        </dgm:presLayoutVars>
      </dgm:prSet>
      <dgm:spPr/>
      <dgm:t>
        <a:bodyPr/>
        <a:lstStyle/>
        <a:p>
          <a:endParaRPr lang="en-IE"/>
        </a:p>
      </dgm:t>
    </dgm:pt>
    <dgm:pt modelId="{8406BBCB-7C48-4AD2-98DC-119F9ADBC893}" type="pres">
      <dgm:prSet presAssocID="{3A5588C0-BC1F-4147-BA4B-2260B5DDB2C1}" presName="sibTrans" presStyleLbl="sibTrans2D1" presStyleIdx="0" presStyleCnt="2"/>
      <dgm:spPr/>
      <dgm:t>
        <a:bodyPr/>
        <a:lstStyle/>
        <a:p>
          <a:endParaRPr lang="en-IE"/>
        </a:p>
      </dgm:t>
    </dgm:pt>
    <dgm:pt modelId="{3831F8BD-2C4C-412C-B580-6F6DF78BA60E}" type="pres">
      <dgm:prSet presAssocID="{3A5588C0-BC1F-4147-BA4B-2260B5DDB2C1}" presName="connectorText" presStyleLbl="sibTrans2D1" presStyleIdx="0" presStyleCnt="2"/>
      <dgm:spPr/>
      <dgm:t>
        <a:bodyPr/>
        <a:lstStyle/>
        <a:p>
          <a:endParaRPr lang="en-IE"/>
        </a:p>
      </dgm:t>
    </dgm:pt>
    <dgm:pt modelId="{2581DB83-E875-4C6A-BDB8-80AFDB7444FE}" type="pres">
      <dgm:prSet presAssocID="{F26BA2E4-1253-4C49-AB56-5478816F4A53}" presName="node" presStyleLbl="node1" presStyleIdx="1" presStyleCnt="3" custScaleX="81844" custScaleY="62563">
        <dgm:presLayoutVars>
          <dgm:bulletEnabled val="1"/>
        </dgm:presLayoutVars>
      </dgm:prSet>
      <dgm:spPr/>
      <dgm:t>
        <a:bodyPr/>
        <a:lstStyle/>
        <a:p>
          <a:endParaRPr lang="en-IE"/>
        </a:p>
      </dgm:t>
    </dgm:pt>
    <dgm:pt modelId="{931B5B6E-2C62-4C92-BF51-63DE9F9EBBEB}" type="pres">
      <dgm:prSet presAssocID="{FE78C040-BB65-44E7-9491-55F587B210BC}" presName="sibTrans" presStyleLbl="sibTrans2D1" presStyleIdx="1" presStyleCnt="2"/>
      <dgm:spPr/>
      <dgm:t>
        <a:bodyPr/>
        <a:lstStyle/>
        <a:p>
          <a:endParaRPr lang="en-IE"/>
        </a:p>
      </dgm:t>
    </dgm:pt>
    <dgm:pt modelId="{22AED895-9F00-4810-8A44-4C58AE8468E4}" type="pres">
      <dgm:prSet presAssocID="{FE78C040-BB65-44E7-9491-55F587B210BC}" presName="connectorText" presStyleLbl="sibTrans2D1" presStyleIdx="1" presStyleCnt="2"/>
      <dgm:spPr/>
      <dgm:t>
        <a:bodyPr/>
        <a:lstStyle/>
        <a:p>
          <a:endParaRPr lang="en-IE"/>
        </a:p>
      </dgm:t>
    </dgm:pt>
    <dgm:pt modelId="{0CD4E167-1021-4124-88DA-2BE390B216AE}" type="pres">
      <dgm:prSet presAssocID="{7BA2827B-983D-432C-A269-12ED259D3BDC}" presName="node" presStyleLbl="node1" presStyleIdx="2" presStyleCnt="3" custScaleX="146823" custScaleY="138943">
        <dgm:presLayoutVars>
          <dgm:bulletEnabled val="1"/>
        </dgm:presLayoutVars>
      </dgm:prSet>
      <dgm:spPr/>
      <dgm:t>
        <a:bodyPr/>
        <a:lstStyle/>
        <a:p>
          <a:endParaRPr lang="en-IE"/>
        </a:p>
      </dgm:t>
    </dgm:pt>
  </dgm:ptLst>
  <dgm:cxnLst>
    <dgm:cxn modelId="{0EAED6E7-CD07-4AD3-9174-2F9C6E78586E}" type="presOf" srcId="{3A5588C0-BC1F-4147-BA4B-2260B5DDB2C1}" destId="{3831F8BD-2C4C-412C-B580-6F6DF78BA60E}" srcOrd="1" destOrd="0" presId="urn:microsoft.com/office/officeart/2005/8/layout/process1"/>
    <dgm:cxn modelId="{3C65C5D4-FC15-4F29-A6D2-01C9736970DE}" type="presOf" srcId="{7BA2827B-983D-432C-A269-12ED259D3BDC}" destId="{0CD4E167-1021-4124-88DA-2BE390B216AE}" srcOrd="0" destOrd="0" presId="urn:microsoft.com/office/officeart/2005/8/layout/process1"/>
    <dgm:cxn modelId="{7DD312C1-415C-4C6E-9842-D351677F84F3}" type="presOf" srcId="{FE78C040-BB65-44E7-9491-55F587B210BC}" destId="{22AED895-9F00-4810-8A44-4C58AE8468E4}" srcOrd="1" destOrd="0" presId="urn:microsoft.com/office/officeart/2005/8/layout/process1"/>
    <dgm:cxn modelId="{1958FDEC-9A2E-4A98-B624-D5B644E5797A}" type="presOf" srcId="{9968AE90-3C33-43F5-AE40-5A373DDA1D61}" destId="{C9F482CA-554A-4E7E-AF8D-120ACC2CE5B7}" srcOrd="0" destOrd="0" presId="urn:microsoft.com/office/officeart/2005/8/layout/process1"/>
    <dgm:cxn modelId="{E9D9F525-5613-42A7-BD41-65C1035277D2}" type="presOf" srcId="{3A5588C0-BC1F-4147-BA4B-2260B5DDB2C1}" destId="{8406BBCB-7C48-4AD2-98DC-119F9ADBC893}" srcOrd="0" destOrd="0" presId="urn:microsoft.com/office/officeart/2005/8/layout/process1"/>
    <dgm:cxn modelId="{283F3970-8460-46A0-8C8E-9174E3FC35BE}" srcId="{9968AE90-3C33-43F5-AE40-5A373DDA1D61}" destId="{62775E48-7D88-4CE7-9DFC-78C28BDD3F88}" srcOrd="0" destOrd="0" parTransId="{280967EB-64FE-45A7-B814-2AA67F3DF002}" sibTransId="{3A5588C0-BC1F-4147-BA4B-2260B5DDB2C1}"/>
    <dgm:cxn modelId="{CC4238D0-7590-4224-A337-D1BDD05A1455}" type="presOf" srcId="{FE78C040-BB65-44E7-9491-55F587B210BC}" destId="{931B5B6E-2C62-4C92-BF51-63DE9F9EBBEB}" srcOrd="0" destOrd="0" presId="urn:microsoft.com/office/officeart/2005/8/layout/process1"/>
    <dgm:cxn modelId="{48678D79-ADFF-433B-A2C3-9CF09B99A096}" srcId="{9968AE90-3C33-43F5-AE40-5A373DDA1D61}" destId="{F26BA2E4-1253-4C49-AB56-5478816F4A53}" srcOrd="1" destOrd="0" parTransId="{97EC0C5C-DFA5-49AD-A377-533FA1CD03BD}" sibTransId="{FE78C040-BB65-44E7-9491-55F587B210BC}"/>
    <dgm:cxn modelId="{7B6584DB-AF28-41F7-A43D-AE9908979A6A}" type="presOf" srcId="{F26BA2E4-1253-4C49-AB56-5478816F4A53}" destId="{2581DB83-E875-4C6A-BDB8-80AFDB7444FE}" srcOrd="0" destOrd="0" presId="urn:microsoft.com/office/officeart/2005/8/layout/process1"/>
    <dgm:cxn modelId="{42C07291-83FF-41CC-B8E3-8382D08D794E}" srcId="{9968AE90-3C33-43F5-AE40-5A373DDA1D61}" destId="{7BA2827B-983D-432C-A269-12ED259D3BDC}" srcOrd="2" destOrd="0" parTransId="{FA3AA205-E22E-4DD4-9C8E-8F7953A54395}" sibTransId="{6C7457A8-F56A-446F-801D-83299FDAE5AD}"/>
    <dgm:cxn modelId="{67963EA8-1329-467D-9DE8-3EC96B67DB90}" type="presOf" srcId="{62775E48-7D88-4CE7-9DFC-78C28BDD3F88}" destId="{5FE898B9-2119-440A-A8AA-D8DD57A664EE}" srcOrd="0" destOrd="0" presId="urn:microsoft.com/office/officeart/2005/8/layout/process1"/>
    <dgm:cxn modelId="{0C464EF9-FAAD-4DE5-B935-4B0FF370ADE6}" type="presParOf" srcId="{C9F482CA-554A-4E7E-AF8D-120ACC2CE5B7}" destId="{5FE898B9-2119-440A-A8AA-D8DD57A664EE}" srcOrd="0" destOrd="0" presId="urn:microsoft.com/office/officeart/2005/8/layout/process1"/>
    <dgm:cxn modelId="{B6B1CA50-E7BD-4214-B5EE-16007F770B73}" type="presParOf" srcId="{C9F482CA-554A-4E7E-AF8D-120ACC2CE5B7}" destId="{8406BBCB-7C48-4AD2-98DC-119F9ADBC893}" srcOrd="1" destOrd="0" presId="urn:microsoft.com/office/officeart/2005/8/layout/process1"/>
    <dgm:cxn modelId="{AD4DB339-37A5-42F2-955F-1DEA85E34783}" type="presParOf" srcId="{8406BBCB-7C48-4AD2-98DC-119F9ADBC893}" destId="{3831F8BD-2C4C-412C-B580-6F6DF78BA60E}" srcOrd="0" destOrd="0" presId="urn:microsoft.com/office/officeart/2005/8/layout/process1"/>
    <dgm:cxn modelId="{99755989-A95D-49EB-A705-42FAA1BDB751}" type="presParOf" srcId="{C9F482CA-554A-4E7E-AF8D-120ACC2CE5B7}" destId="{2581DB83-E875-4C6A-BDB8-80AFDB7444FE}" srcOrd="2" destOrd="0" presId="urn:microsoft.com/office/officeart/2005/8/layout/process1"/>
    <dgm:cxn modelId="{7A7D789B-1039-46EF-B51C-3B06572B74E8}" type="presParOf" srcId="{C9F482CA-554A-4E7E-AF8D-120ACC2CE5B7}" destId="{931B5B6E-2C62-4C92-BF51-63DE9F9EBBEB}" srcOrd="3" destOrd="0" presId="urn:microsoft.com/office/officeart/2005/8/layout/process1"/>
    <dgm:cxn modelId="{94AD98DE-9EC4-41F4-B2D7-44EEA546F506}" type="presParOf" srcId="{931B5B6E-2C62-4C92-BF51-63DE9F9EBBEB}" destId="{22AED895-9F00-4810-8A44-4C58AE8468E4}" srcOrd="0" destOrd="0" presId="urn:microsoft.com/office/officeart/2005/8/layout/process1"/>
    <dgm:cxn modelId="{992CD897-5901-4F0F-8DF9-FFF09ACB9033}" type="presParOf" srcId="{C9F482CA-554A-4E7E-AF8D-120ACC2CE5B7}" destId="{0CD4E167-1021-4124-88DA-2BE390B216AE}"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68AE90-3C33-43F5-AE40-5A373DDA1D61}" type="doc">
      <dgm:prSet loTypeId="urn:microsoft.com/office/officeart/2005/8/layout/process1" loCatId="process" qsTypeId="urn:microsoft.com/office/officeart/2005/8/quickstyle/simple2" qsCatId="simple" csTypeId="urn:microsoft.com/office/officeart/2005/8/colors/accent1_2" csCatId="accent1" phldr="1"/>
      <dgm:spPr/>
    </dgm:pt>
    <dgm:pt modelId="{62775E48-7D88-4CE7-9DFC-78C28BDD3F88}">
      <dgm:prSet phldrT="[Text]" phldr="1"/>
      <dgm:spPr/>
      <dgm:t>
        <a:bodyPr/>
        <a:lstStyle/>
        <a:p>
          <a:endParaRPr lang="en-IE" dirty="0"/>
        </a:p>
      </dgm:t>
    </dgm:pt>
    <dgm:pt modelId="{280967EB-64FE-45A7-B814-2AA67F3DF002}" type="parTrans" cxnId="{283F3970-8460-46A0-8C8E-9174E3FC35BE}">
      <dgm:prSet/>
      <dgm:spPr/>
      <dgm:t>
        <a:bodyPr/>
        <a:lstStyle/>
        <a:p>
          <a:endParaRPr lang="en-IE"/>
        </a:p>
      </dgm:t>
    </dgm:pt>
    <dgm:pt modelId="{3A5588C0-BC1F-4147-BA4B-2260B5DDB2C1}" type="sibTrans" cxnId="{283F3970-8460-46A0-8C8E-9174E3FC35BE}">
      <dgm:prSet/>
      <dgm:spPr/>
      <dgm:t>
        <a:bodyPr/>
        <a:lstStyle/>
        <a:p>
          <a:endParaRPr lang="en-IE"/>
        </a:p>
      </dgm:t>
    </dgm:pt>
    <dgm:pt modelId="{F26BA2E4-1253-4C49-AB56-5478816F4A53}">
      <dgm:prSet phldrT="[Text]"/>
      <dgm:spPr/>
      <dgm:t>
        <a:bodyPr/>
        <a:lstStyle/>
        <a:p>
          <a:endParaRPr lang="en-IE" dirty="0"/>
        </a:p>
      </dgm:t>
    </dgm:pt>
    <dgm:pt modelId="{97EC0C5C-DFA5-49AD-A377-533FA1CD03BD}" type="parTrans" cxnId="{48678D79-ADFF-433B-A2C3-9CF09B99A096}">
      <dgm:prSet/>
      <dgm:spPr/>
      <dgm:t>
        <a:bodyPr/>
        <a:lstStyle/>
        <a:p>
          <a:endParaRPr lang="en-IE"/>
        </a:p>
      </dgm:t>
    </dgm:pt>
    <dgm:pt modelId="{FE78C040-BB65-44E7-9491-55F587B210BC}" type="sibTrans" cxnId="{48678D79-ADFF-433B-A2C3-9CF09B99A096}">
      <dgm:prSet/>
      <dgm:spPr/>
      <dgm:t>
        <a:bodyPr/>
        <a:lstStyle/>
        <a:p>
          <a:endParaRPr lang="en-IE"/>
        </a:p>
      </dgm:t>
    </dgm:pt>
    <dgm:pt modelId="{7BA2827B-983D-432C-A269-12ED259D3BDC}">
      <dgm:prSet phldrT="[Text]" phldr="1"/>
      <dgm:spPr/>
      <dgm:t>
        <a:bodyPr/>
        <a:lstStyle/>
        <a:p>
          <a:endParaRPr lang="en-IE"/>
        </a:p>
      </dgm:t>
    </dgm:pt>
    <dgm:pt modelId="{FA3AA205-E22E-4DD4-9C8E-8F7953A54395}" type="parTrans" cxnId="{42C07291-83FF-41CC-B8E3-8382D08D794E}">
      <dgm:prSet/>
      <dgm:spPr/>
      <dgm:t>
        <a:bodyPr/>
        <a:lstStyle/>
        <a:p>
          <a:endParaRPr lang="en-IE"/>
        </a:p>
      </dgm:t>
    </dgm:pt>
    <dgm:pt modelId="{6C7457A8-F56A-446F-801D-83299FDAE5AD}" type="sibTrans" cxnId="{42C07291-83FF-41CC-B8E3-8382D08D794E}">
      <dgm:prSet/>
      <dgm:spPr/>
      <dgm:t>
        <a:bodyPr/>
        <a:lstStyle/>
        <a:p>
          <a:endParaRPr lang="en-IE"/>
        </a:p>
      </dgm:t>
    </dgm:pt>
    <dgm:pt modelId="{C9F482CA-554A-4E7E-AF8D-120ACC2CE5B7}" type="pres">
      <dgm:prSet presAssocID="{9968AE90-3C33-43F5-AE40-5A373DDA1D61}" presName="Name0" presStyleCnt="0">
        <dgm:presLayoutVars>
          <dgm:dir/>
          <dgm:resizeHandles val="exact"/>
        </dgm:presLayoutVars>
      </dgm:prSet>
      <dgm:spPr/>
    </dgm:pt>
    <dgm:pt modelId="{5FE898B9-2119-440A-A8AA-D8DD57A664EE}" type="pres">
      <dgm:prSet presAssocID="{62775E48-7D88-4CE7-9DFC-78C28BDD3F88}" presName="node" presStyleLbl="node1" presStyleIdx="0" presStyleCnt="2" custScaleX="33699" custScaleY="160883">
        <dgm:presLayoutVars>
          <dgm:bulletEnabled val="1"/>
        </dgm:presLayoutVars>
      </dgm:prSet>
      <dgm:spPr/>
      <dgm:t>
        <a:bodyPr/>
        <a:lstStyle/>
        <a:p>
          <a:endParaRPr lang="en-IE"/>
        </a:p>
      </dgm:t>
    </dgm:pt>
    <dgm:pt modelId="{8406BBCB-7C48-4AD2-98DC-119F9ADBC893}" type="pres">
      <dgm:prSet presAssocID="{3A5588C0-BC1F-4147-BA4B-2260B5DDB2C1}" presName="sibTrans" presStyleLbl="sibTrans2D1" presStyleIdx="0" presStyleCnt="1"/>
      <dgm:spPr/>
      <dgm:t>
        <a:bodyPr/>
        <a:lstStyle/>
        <a:p>
          <a:endParaRPr lang="en-IE"/>
        </a:p>
      </dgm:t>
    </dgm:pt>
    <dgm:pt modelId="{3831F8BD-2C4C-412C-B580-6F6DF78BA60E}" type="pres">
      <dgm:prSet presAssocID="{3A5588C0-BC1F-4147-BA4B-2260B5DDB2C1}" presName="connectorText" presStyleLbl="sibTrans2D1" presStyleIdx="0" presStyleCnt="1"/>
      <dgm:spPr/>
      <dgm:t>
        <a:bodyPr/>
        <a:lstStyle/>
        <a:p>
          <a:endParaRPr lang="en-IE"/>
        </a:p>
      </dgm:t>
    </dgm:pt>
    <dgm:pt modelId="{0CD4E167-1021-4124-88DA-2BE390B216AE}" type="pres">
      <dgm:prSet presAssocID="{7BA2827B-983D-432C-A269-12ED259D3BDC}" presName="node" presStyleLbl="node1" presStyleIdx="1" presStyleCnt="2" custScaleX="72757" custScaleY="160883">
        <dgm:presLayoutVars>
          <dgm:bulletEnabled val="1"/>
        </dgm:presLayoutVars>
      </dgm:prSet>
      <dgm:spPr/>
      <dgm:t>
        <a:bodyPr/>
        <a:lstStyle/>
        <a:p>
          <a:endParaRPr lang="en-IE"/>
        </a:p>
      </dgm:t>
    </dgm:pt>
  </dgm:ptLst>
  <dgm:cxnLst>
    <dgm:cxn modelId="{FF4BF2D2-0E96-46C8-A1AD-C1D93A3948A0}" type="presOf" srcId="{9968AE90-3C33-43F5-AE40-5A373DDA1D61}" destId="{C9F482CA-554A-4E7E-AF8D-120ACC2CE5B7}" srcOrd="0" destOrd="0" presId="urn:microsoft.com/office/officeart/2005/8/layout/process1"/>
    <dgm:cxn modelId="{48678D79-ADFF-433B-A2C3-9CF09B99A096}" srcId="{62775E48-7D88-4CE7-9DFC-78C28BDD3F88}" destId="{F26BA2E4-1253-4C49-AB56-5478816F4A53}" srcOrd="0" destOrd="0" parTransId="{97EC0C5C-DFA5-49AD-A377-533FA1CD03BD}" sibTransId="{FE78C040-BB65-44E7-9491-55F587B210BC}"/>
    <dgm:cxn modelId="{42C07291-83FF-41CC-B8E3-8382D08D794E}" srcId="{9968AE90-3C33-43F5-AE40-5A373DDA1D61}" destId="{7BA2827B-983D-432C-A269-12ED259D3BDC}" srcOrd="1" destOrd="0" parTransId="{FA3AA205-E22E-4DD4-9C8E-8F7953A54395}" sibTransId="{6C7457A8-F56A-446F-801D-83299FDAE5AD}"/>
    <dgm:cxn modelId="{D38AC46B-E41F-42C2-8DE1-C943DBC166CB}" type="presOf" srcId="{7BA2827B-983D-432C-A269-12ED259D3BDC}" destId="{0CD4E167-1021-4124-88DA-2BE390B216AE}" srcOrd="0" destOrd="0" presId="urn:microsoft.com/office/officeart/2005/8/layout/process1"/>
    <dgm:cxn modelId="{169FDE63-1DC7-4580-9B97-F06BFF706B0C}" type="presOf" srcId="{3A5588C0-BC1F-4147-BA4B-2260B5DDB2C1}" destId="{3831F8BD-2C4C-412C-B580-6F6DF78BA60E}" srcOrd="1" destOrd="0" presId="urn:microsoft.com/office/officeart/2005/8/layout/process1"/>
    <dgm:cxn modelId="{80C95587-7B32-4A0C-A06A-953386AFC869}" type="presOf" srcId="{F26BA2E4-1253-4C49-AB56-5478816F4A53}" destId="{5FE898B9-2119-440A-A8AA-D8DD57A664EE}" srcOrd="0" destOrd="1" presId="urn:microsoft.com/office/officeart/2005/8/layout/process1"/>
    <dgm:cxn modelId="{623656F5-5208-4953-B864-C66005E739BA}" type="presOf" srcId="{3A5588C0-BC1F-4147-BA4B-2260B5DDB2C1}" destId="{8406BBCB-7C48-4AD2-98DC-119F9ADBC893}" srcOrd="0" destOrd="0" presId="urn:microsoft.com/office/officeart/2005/8/layout/process1"/>
    <dgm:cxn modelId="{6DC8051F-851B-4C31-AF3C-2F5273D0CE67}" type="presOf" srcId="{62775E48-7D88-4CE7-9DFC-78C28BDD3F88}" destId="{5FE898B9-2119-440A-A8AA-D8DD57A664EE}" srcOrd="0" destOrd="0" presId="urn:microsoft.com/office/officeart/2005/8/layout/process1"/>
    <dgm:cxn modelId="{283F3970-8460-46A0-8C8E-9174E3FC35BE}" srcId="{9968AE90-3C33-43F5-AE40-5A373DDA1D61}" destId="{62775E48-7D88-4CE7-9DFC-78C28BDD3F88}" srcOrd="0" destOrd="0" parTransId="{280967EB-64FE-45A7-B814-2AA67F3DF002}" sibTransId="{3A5588C0-BC1F-4147-BA4B-2260B5DDB2C1}"/>
    <dgm:cxn modelId="{CC1A6553-EE49-4FCE-BFB9-168AEC57F28D}" type="presParOf" srcId="{C9F482CA-554A-4E7E-AF8D-120ACC2CE5B7}" destId="{5FE898B9-2119-440A-A8AA-D8DD57A664EE}" srcOrd="0" destOrd="0" presId="urn:microsoft.com/office/officeart/2005/8/layout/process1"/>
    <dgm:cxn modelId="{206EA1EB-BA77-4239-A953-E3C82C9B60FC}" type="presParOf" srcId="{C9F482CA-554A-4E7E-AF8D-120ACC2CE5B7}" destId="{8406BBCB-7C48-4AD2-98DC-119F9ADBC893}" srcOrd="1" destOrd="0" presId="urn:microsoft.com/office/officeart/2005/8/layout/process1"/>
    <dgm:cxn modelId="{A47C1AA9-AA83-4D56-81A0-EFDB01FBD777}" type="presParOf" srcId="{8406BBCB-7C48-4AD2-98DC-119F9ADBC893}" destId="{3831F8BD-2C4C-412C-B580-6F6DF78BA60E}" srcOrd="0" destOrd="0" presId="urn:microsoft.com/office/officeart/2005/8/layout/process1"/>
    <dgm:cxn modelId="{75D7131C-AF2D-4467-8986-6BBF4C6ABC95}" type="presParOf" srcId="{C9F482CA-554A-4E7E-AF8D-120ACC2CE5B7}" destId="{0CD4E167-1021-4124-88DA-2BE390B216AE}"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F091EF-C213-4281-A222-F88D82C896AA}">
      <dsp:nvSpPr>
        <dsp:cNvPr id="0" name=""/>
        <dsp:cNvSpPr/>
      </dsp:nvSpPr>
      <dsp:spPr>
        <a:xfrm>
          <a:off x="-4934668" y="-756147"/>
          <a:ext cx="5877107" cy="5877107"/>
        </a:xfrm>
        <a:prstGeom prst="blockArc">
          <a:avLst>
            <a:gd name="adj1" fmla="val 18900000"/>
            <a:gd name="adj2" fmla="val 2700000"/>
            <a:gd name="adj3" fmla="val 368"/>
          </a:avLst>
        </a:prstGeom>
        <a:noFill/>
        <a:ln w="127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7FDA62-2C54-47A1-86F3-4823F4214BAC}">
      <dsp:nvSpPr>
        <dsp:cNvPr id="0" name=""/>
        <dsp:cNvSpPr/>
      </dsp:nvSpPr>
      <dsp:spPr>
        <a:xfrm>
          <a:off x="412335" y="272713"/>
          <a:ext cx="9248807" cy="545776"/>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3210" tIns="71120" rIns="71120" bIns="71120" numCol="1" spcCol="1270" anchor="ctr" anchorCtr="0">
          <a:noAutofit/>
        </a:bodyPr>
        <a:lstStyle/>
        <a:p>
          <a:pPr lvl="0" algn="l" defTabSz="1244600">
            <a:lnSpc>
              <a:spcPct val="90000"/>
            </a:lnSpc>
            <a:spcBef>
              <a:spcPct val="0"/>
            </a:spcBef>
            <a:spcAft>
              <a:spcPct val="35000"/>
            </a:spcAft>
          </a:pPr>
          <a:r>
            <a:rPr lang="en-US" sz="2800" kern="1200" dirty="0" smtClean="0">
              <a:solidFill>
                <a:schemeClr val="tx1"/>
              </a:solidFill>
            </a:rPr>
            <a:t>General Overview</a:t>
          </a:r>
          <a:endParaRPr lang="en-IE" sz="2800" kern="1200" dirty="0">
            <a:solidFill>
              <a:schemeClr val="tx1"/>
            </a:solidFill>
          </a:endParaRPr>
        </a:p>
      </dsp:txBody>
      <dsp:txXfrm>
        <a:off x="412335" y="272713"/>
        <a:ext cx="9248807" cy="545776"/>
      </dsp:txXfrm>
    </dsp:sp>
    <dsp:sp modelId="{48091252-D32C-41D3-BFB6-01B9C75116AE}">
      <dsp:nvSpPr>
        <dsp:cNvPr id="0" name=""/>
        <dsp:cNvSpPr/>
      </dsp:nvSpPr>
      <dsp:spPr>
        <a:xfrm>
          <a:off x="71225" y="204491"/>
          <a:ext cx="682220" cy="682220"/>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E2F9BE-AA93-41D7-B138-1C5B50DEDAA9}">
      <dsp:nvSpPr>
        <dsp:cNvPr id="0" name=""/>
        <dsp:cNvSpPr/>
      </dsp:nvSpPr>
      <dsp:spPr>
        <a:xfrm>
          <a:off x="803422" y="1091115"/>
          <a:ext cx="8857720" cy="545776"/>
        </a:xfrm>
        <a:prstGeom prst="rect">
          <a:avLst/>
        </a:prstGeom>
        <a:solidFill>
          <a:schemeClr val="accent1">
            <a:alpha val="90000"/>
            <a:hueOff val="0"/>
            <a:satOff val="0"/>
            <a:lumOff val="0"/>
            <a:alphaOff val="-1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3210" tIns="71120" rIns="71120" bIns="71120" numCol="1" spcCol="1270" anchor="ctr" anchorCtr="0">
          <a:noAutofit/>
        </a:bodyPr>
        <a:lstStyle/>
        <a:p>
          <a:pPr lvl="0" algn="l" defTabSz="1244600">
            <a:lnSpc>
              <a:spcPct val="90000"/>
            </a:lnSpc>
            <a:spcBef>
              <a:spcPct val="0"/>
            </a:spcBef>
            <a:spcAft>
              <a:spcPct val="35000"/>
            </a:spcAft>
          </a:pPr>
          <a:r>
            <a:rPr lang="en-US" sz="2800" kern="1200" dirty="0" smtClean="0"/>
            <a:t>Creating Labels	</a:t>
          </a:r>
          <a:endParaRPr lang="en-IE" sz="2800" kern="1200" dirty="0"/>
        </a:p>
      </dsp:txBody>
      <dsp:txXfrm>
        <a:off x="803422" y="1091115"/>
        <a:ext cx="8857720" cy="545776"/>
      </dsp:txXfrm>
    </dsp:sp>
    <dsp:sp modelId="{B16BD19C-EB08-41EA-89B8-1DF1B627B0E2}">
      <dsp:nvSpPr>
        <dsp:cNvPr id="0" name=""/>
        <dsp:cNvSpPr/>
      </dsp:nvSpPr>
      <dsp:spPr>
        <a:xfrm>
          <a:off x="462312" y="1022893"/>
          <a:ext cx="682220" cy="682220"/>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0000"/>
            </a:schemeClr>
          </a:solidFill>
          <a:prstDash val="solid"/>
        </a:ln>
        <a:effectLst/>
      </dsp:spPr>
      <dsp:style>
        <a:lnRef idx="2">
          <a:scrgbClr r="0" g="0" b="0"/>
        </a:lnRef>
        <a:fillRef idx="1">
          <a:scrgbClr r="0" g="0" b="0"/>
        </a:fillRef>
        <a:effectRef idx="0">
          <a:scrgbClr r="0" g="0" b="0"/>
        </a:effectRef>
        <a:fontRef idx="minor"/>
      </dsp:style>
    </dsp:sp>
    <dsp:sp modelId="{7A7705D9-2368-47BA-879C-8D46C8CE1FC5}">
      <dsp:nvSpPr>
        <dsp:cNvPr id="0" name=""/>
        <dsp:cNvSpPr/>
      </dsp:nvSpPr>
      <dsp:spPr>
        <a:xfrm>
          <a:off x="923454" y="1909517"/>
          <a:ext cx="8737687" cy="545776"/>
        </a:xfrm>
        <a:prstGeom prst="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3210" tIns="71120" rIns="71120" bIns="71120" numCol="1" spcCol="1270" anchor="ctr" anchorCtr="0">
          <a:noAutofit/>
        </a:bodyPr>
        <a:lstStyle/>
        <a:p>
          <a:pPr lvl="0" algn="l" defTabSz="1244600">
            <a:lnSpc>
              <a:spcPct val="90000"/>
            </a:lnSpc>
            <a:spcBef>
              <a:spcPct val="0"/>
            </a:spcBef>
            <a:spcAft>
              <a:spcPct val="35000"/>
            </a:spcAft>
          </a:pPr>
          <a:r>
            <a:rPr lang="en-US" sz="2800" kern="1200" dirty="0" smtClean="0"/>
            <a:t>Creating Filters</a:t>
          </a:r>
          <a:endParaRPr lang="en-IE" sz="2800" kern="1200" dirty="0"/>
        </a:p>
      </dsp:txBody>
      <dsp:txXfrm>
        <a:off x="923454" y="1909517"/>
        <a:ext cx="8737687" cy="545776"/>
      </dsp:txXfrm>
    </dsp:sp>
    <dsp:sp modelId="{15199A7C-27AA-4E03-BE8F-13E460831C3F}">
      <dsp:nvSpPr>
        <dsp:cNvPr id="0" name=""/>
        <dsp:cNvSpPr/>
      </dsp:nvSpPr>
      <dsp:spPr>
        <a:xfrm>
          <a:off x="582344" y="1841295"/>
          <a:ext cx="682220" cy="682220"/>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dsp:style>
    </dsp:sp>
    <dsp:sp modelId="{5DD20D3F-8FE4-4A53-933D-1A1564236597}">
      <dsp:nvSpPr>
        <dsp:cNvPr id="0" name=""/>
        <dsp:cNvSpPr/>
      </dsp:nvSpPr>
      <dsp:spPr>
        <a:xfrm>
          <a:off x="803422" y="2727920"/>
          <a:ext cx="8857720" cy="545776"/>
        </a:xfrm>
        <a:prstGeom prst="rect">
          <a:avLst/>
        </a:prstGeom>
        <a:solidFill>
          <a:schemeClr val="accent1">
            <a:alpha val="90000"/>
            <a:hueOff val="0"/>
            <a:satOff val="0"/>
            <a:lumOff val="0"/>
            <a:alphaOff val="-3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3210" tIns="71120" rIns="71120" bIns="71120" numCol="1" spcCol="1270" anchor="ctr" anchorCtr="0">
          <a:noAutofit/>
        </a:bodyPr>
        <a:lstStyle/>
        <a:p>
          <a:pPr lvl="0" algn="l" defTabSz="1244600">
            <a:lnSpc>
              <a:spcPct val="90000"/>
            </a:lnSpc>
            <a:spcBef>
              <a:spcPct val="0"/>
            </a:spcBef>
            <a:spcAft>
              <a:spcPct val="35000"/>
            </a:spcAft>
          </a:pPr>
          <a:r>
            <a:rPr lang="en-US" sz="2800" kern="1200" dirty="0" smtClean="0"/>
            <a:t>Searching for Specific Emails</a:t>
          </a:r>
          <a:endParaRPr lang="en-IE" sz="2800" kern="1200" dirty="0"/>
        </a:p>
      </dsp:txBody>
      <dsp:txXfrm>
        <a:off x="803422" y="2727920"/>
        <a:ext cx="8857720" cy="545776"/>
      </dsp:txXfrm>
    </dsp:sp>
    <dsp:sp modelId="{E4A2E078-91D0-41B3-9869-922593184F41}">
      <dsp:nvSpPr>
        <dsp:cNvPr id="0" name=""/>
        <dsp:cNvSpPr/>
      </dsp:nvSpPr>
      <dsp:spPr>
        <a:xfrm>
          <a:off x="462312" y="2659698"/>
          <a:ext cx="682220" cy="682220"/>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30000"/>
            </a:schemeClr>
          </a:solidFill>
          <a:prstDash val="solid"/>
        </a:ln>
        <a:effectLst/>
      </dsp:spPr>
      <dsp:style>
        <a:lnRef idx="2">
          <a:scrgbClr r="0" g="0" b="0"/>
        </a:lnRef>
        <a:fillRef idx="1">
          <a:scrgbClr r="0" g="0" b="0"/>
        </a:fillRef>
        <a:effectRef idx="0">
          <a:scrgbClr r="0" g="0" b="0"/>
        </a:effectRef>
        <a:fontRef idx="minor"/>
      </dsp:style>
    </dsp:sp>
    <dsp:sp modelId="{C1ABD583-CBEE-4663-BE22-F04B64581F82}">
      <dsp:nvSpPr>
        <dsp:cNvPr id="0" name=""/>
        <dsp:cNvSpPr/>
      </dsp:nvSpPr>
      <dsp:spPr>
        <a:xfrm>
          <a:off x="412335" y="3546322"/>
          <a:ext cx="9248807" cy="545776"/>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3210" tIns="71120" rIns="71120" bIns="71120" numCol="1" spcCol="1270" anchor="ctr" anchorCtr="0">
          <a:noAutofit/>
        </a:bodyPr>
        <a:lstStyle/>
        <a:p>
          <a:pPr lvl="0" algn="l" defTabSz="1244600">
            <a:lnSpc>
              <a:spcPct val="90000"/>
            </a:lnSpc>
            <a:spcBef>
              <a:spcPct val="0"/>
            </a:spcBef>
            <a:spcAft>
              <a:spcPct val="35000"/>
            </a:spcAft>
          </a:pPr>
          <a:r>
            <a:rPr lang="en-US" sz="2800" kern="1200" dirty="0" smtClean="0"/>
            <a:t>Email Best Practices</a:t>
          </a:r>
          <a:endParaRPr lang="en-IE" sz="2800" kern="1200" dirty="0"/>
        </a:p>
      </dsp:txBody>
      <dsp:txXfrm>
        <a:off x="412335" y="3546322"/>
        <a:ext cx="9248807" cy="545776"/>
      </dsp:txXfrm>
    </dsp:sp>
    <dsp:sp modelId="{83DE8D9A-E58A-4DC0-BC1B-AAFF4A416A25}">
      <dsp:nvSpPr>
        <dsp:cNvPr id="0" name=""/>
        <dsp:cNvSpPr/>
      </dsp:nvSpPr>
      <dsp:spPr>
        <a:xfrm>
          <a:off x="71225" y="3478100"/>
          <a:ext cx="682220" cy="682220"/>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E898B9-2119-440A-A8AA-D8DD57A664EE}">
      <dsp:nvSpPr>
        <dsp:cNvPr id="0" name=""/>
        <dsp:cNvSpPr/>
      </dsp:nvSpPr>
      <dsp:spPr>
        <a:xfrm>
          <a:off x="4217" y="0"/>
          <a:ext cx="1898363" cy="220457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endParaRPr lang="en-IE" sz="4400" kern="1200" dirty="0"/>
        </a:p>
      </dsp:txBody>
      <dsp:txXfrm>
        <a:off x="59818" y="55601"/>
        <a:ext cx="1787161" cy="2093370"/>
      </dsp:txXfrm>
    </dsp:sp>
    <dsp:sp modelId="{8406BBCB-7C48-4AD2-98DC-119F9ADBC893}">
      <dsp:nvSpPr>
        <dsp:cNvPr id="0" name=""/>
        <dsp:cNvSpPr/>
      </dsp:nvSpPr>
      <dsp:spPr>
        <a:xfrm>
          <a:off x="2172694" y="767344"/>
          <a:ext cx="572642" cy="6698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IE" sz="2800" kern="1200"/>
        </a:p>
      </dsp:txBody>
      <dsp:txXfrm>
        <a:off x="2172694" y="901321"/>
        <a:ext cx="400849" cy="401929"/>
      </dsp:txXfrm>
    </dsp:sp>
    <dsp:sp modelId="{2581DB83-E875-4C6A-BDB8-80AFDB7444FE}">
      <dsp:nvSpPr>
        <dsp:cNvPr id="0" name=""/>
        <dsp:cNvSpPr/>
      </dsp:nvSpPr>
      <dsp:spPr>
        <a:xfrm>
          <a:off x="2983037" y="595311"/>
          <a:ext cx="2210723" cy="101394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endParaRPr lang="en-IE" sz="3700" kern="1200" dirty="0"/>
        </a:p>
      </dsp:txBody>
      <dsp:txXfrm>
        <a:off x="3012735" y="625009"/>
        <a:ext cx="2151327" cy="954553"/>
      </dsp:txXfrm>
    </dsp:sp>
    <dsp:sp modelId="{931B5B6E-2C62-4C92-BF51-63DE9F9EBBEB}">
      <dsp:nvSpPr>
        <dsp:cNvPr id="0" name=""/>
        <dsp:cNvSpPr/>
      </dsp:nvSpPr>
      <dsp:spPr>
        <a:xfrm>
          <a:off x="5463875" y="767344"/>
          <a:ext cx="572642" cy="6698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IE" sz="2800" kern="1200"/>
        </a:p>
      </dsp:txBody>
      <dsp:txXfrm>
        <a:off x="5463875" y="901321"/>
        <a:ext cx="400849" cy="401929"/>
      </dsp:txXfrm>
    </dsp:sp>
    <dsp:sp modelId="{0CD4E167-1021-4124-88DA-2BE390B216AE}">
      <dsp:nvSpPr>
        <dsp:cNvPr id="0" name=""/>
        <dsp:cNvSpPr/>
      </dsp:nvSpPr>
      <dsp:spPr>
        <a:xfrm>
          <a:off x="6274217" y="150321"/>
          <a:ext cx="3965898" cy="190392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43840" tIns="243840" rIns="243840" bIns="243840" numCol="1" spcCol="1270" anchor="ctr" anchorCtr="0">
          <a:noAutofit/>
        </a:bodyPr>
        <a:lstStyle/>
        <a:p>
          <a:pPr lvl="0" algn="ctr" defTabSz="2844800">
            <a:lnSpc>
              <a:spcPct val="90000"/>
            </a:lnSpc>
            <a:spcBef>
              <a:spcPct val="0"/>
            </a:spcBef>
            <a:spcAft>
              <a:spcPct val="35000"/>
            </a:spcAft>
          </a:pPr>
          <a:endParaRPr lang="en-IE" sz="6400" kern="1200"/>
        </a:p>
      </dsp:txBody>
      <dsp:txXfrm>
        <a:off x="6329981" y="206085"/>
        <a:ext cx="3854370" cy="17924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E898B9-2119-440A-A8AA-D8DD57A664EE}">
      <dsp:nvSpPr>
        <dsp:cNvPr id="0" name=""/>
        <dsp:cNvSpPr/>
      </dsp:nvSpPr>
      <dsp:spPr>
        <a:xfrm>
          <a:off x="1240" y="0"/>
          <a:ext cx="2144134" cy="220457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86690" tIns="186690" rIns="186690" bIns="186690" numCol="1" spcCol="1270" anchor="t" anchorCtr="0">
          <a:noAutofit/>
        </a:bodyPr>
        <a:lstStyle/>
        <a:p>
          <a:pPr lvl="0" algn="l" defTabSz="2178050">
            <a:lnSpc>
              <a:spcPct val="90000"/>
            </a:lnSpc>
            <a:spcBef>
              <a:spcPct val="0"/>
            </a:spcBef>
            <a:spcAft>
              <a:spcPct val="35000"/>
            </a:spcAft>
          </a:pPr>
          <a:endParaRPr lang="en-IE" sz="4900" kern="1200" dirty="0"/>
        </a:p>
        <a:p>
          <a:pPr marL="285750" lvl="1" indent="-285750" algn="l" defTabSz="1689100">
            <a:lnSpc>
              <a:spcPct val="90000"/>
            </a:lnSpc>
            <a:spcBef>
              <a:spcPct val="0"/>
            </a:spcBef>
            <a:spcAft>
              <a:spcPct val="15000"/>
            </a:spcAft>
            <a:buChar char="••"/>
          </a:pPr>
          <a:endParaRPr lang="en-IE" sz="3800" kern="1200" dirty="0"/>
        </a:p>
      </dsp:txBody>
      <dsp:txXfrm>
        <a:off x="64040" y="62800"/>
        <a:ext cx="2018534" cy="2078972"/>
      </dsp:txXfrm>
    </dsp:sp>
    <dsp:sp modelId="{8406BBCB-7C48-4AD2-98DC-119F9ADBC893}">
      <dsp:nvSpPr>
        <dsp:cNvPr id="0" name=""/>
        <dsp:cNvSpPr/>
      </dsp:nvSpPr>
      <dsp:spPr>
        <a:xfrm>
          <a:off x="2781635" y="313322"/>
          <a:ext cx="1348872" cy="157792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1733550">
            <a:lnSpc>
              <a:spcPct val="90000"/>
            </a:lnSpc>
            <a:spcBef>
              <a:spcPct val="0"/>
            </a:spcBef>
            <a:spcAft>
              <a:spcPct val="35000"/>
            </a:spcAft>
          </a:pPr>
          <a:endParaRPr lang="en-IE" sz="3900" kern="1200"/>
        </a:p>
      </dsp:txBody>
      <dsp:txXfrm>
        <a:off x="2781635" y="628907"/>
        <a:ext cx="944210" cy="946756"/>
      </dsp:txXfrm>
    </dsp:sp>
    <dsp:sp modelId="{0CD4E167-1021-4124-88DA-2BE390B216AE}">
      <dsp:nvSpPr>
        <dsp:cNvPr id="0" name=""/>
        <dsp:cNvSpPr/>
      </dsp:nvSpPr>
      <dsp:spPr>
        <a:xfrm>
          <a:off x="4690417" y="0"/>
          <a:ext cx="4629241" cy="220457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endParaRPr lang="en-IE" sz="4900" kern="1200"/>
        </a:p>
      </dsp:txBody>
      <dsp:txXfrm>
        <a:off x="4754987" y="64570"/>
        <a:ext cx="4500101" cy="2075432"/>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88EAF-6ECA-4616-85EF-35AA19C641F3}" type="datetimeFigureOut">
              <a:rPr lang="en-US"/>
              <a:t>1/4/2016</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9F912AB-2776-42F2-A957-313FC7EFEDB9}" type="slidenum">
              <a:rPr/>
              <a:t>‹#›</a:t>
            </a:fld>
            <a:endParaRPr/>
          </a:p>
        </p:txBody>
      </p:sp>
    </p:spTree>
    <p:extLst>
      <p:ext uri="{BB962C8B-B14F-4D97-AF65-F5344CB8AC3E}">
        <p14:creationId xmlns:p14="http://schemas.microsoft.com/office/powerpoint/2010/main" val="3932065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BD2D7A-D230-4F91-BD59-0A39C2703BA8}" type="datetimeFigureOut">
              <a:rPr lang="en-US"/>
              <a:t>1/4/2016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3199CD-3E1B-4AE6-990F-76F925F5EA9F}" type="slidenum">
              <a:rPr/>
              <a:t>‹#›</a:t>
            </a:fld>
            <a:endParaRPr/>
          </a:p>
        </p:txBody>
      </p:sp>
    </p:spTree>
    <p:extLst>
      <p:ext uri="{BB962C8B-B14F-4D97-AF65-F5344CB8AC3E}">
        <p14:creationId xmlns:p14="http://schemas.microsoft.com/office/powerpoint/2010/main" val="4276579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2</a:t>
            </a:fld>
            <a:endParaRPr lang="en-IE"/>
          </a:p>
        </p:txBody>
      </p:sp>
    </p:spTree>
    <p:extLst>
      <p:ext uri="{BB962C8B-B14F-4D97-AF65-F5344CB8AC3E}">
        <p14:creationId xmlns:p14="http://schemas.microsoft.com/office/powerpoint/2010/main" val="3062240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11</a:t>
            </a:fld>
            <a:endParaRPr lang="en-IE"/>
          </a:p>
        </p:txBody>
      </p:sp>
    </p:spTree>
    <p:extLst>
      <p:ext uri="{BB962C8B-B14F-4D97-AF65-F5344CB8AC3E}">
        <p14:creationId xmlns:p14="http://schemas.microsoft.com/office/powerpoint/2010/main" val="1994801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12</a:t>
            </a:fld>
            <a:endParaRPr lang="en-IE"/>
          </a:p>
        </p:txBody>
      </p:sp>
    </p:spTree>
    <p:extLst>
      <p:ext uri="{BB962C8B-B14F-4D97-AF65-F5344CB8AC3E}">
        <p14:creationId xmlns:p14="http://schemas.microsoft.com/office/powerpoint/2010/main" val="32089817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13</a:t>
            </a:fld>
            <a:endParaRPr lang="en-IE"/>
          </a:p>
        </p:txBody>
      </p:sp>
    </p:spTree>
    <p:extLst>
      <p:ext uri="{BB962C8B-B14F-4D97-AF65-F5344CB8AC3E}">
        <p14:creationId xmlns:p14="http://schemas.microsoft.com/office/powerpoint/2010/main" val="2322615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3</a:t>
            </a:fld>
            <a:endParaRPr lang="en-IE"/>
          </a:p>
        </p:txBody>
      </p:sp>
    </p:spTree>
    <p:extLst>
      <p:ext uri="{BB962C8B-B14F-4D97-AF65-F5344CB8AC3E}">
        <p14:creationId xmlns:p14="http://schemas.microsoft.com/office/powerpoint/2010/main" val="2324471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4</a:t>
            </a:fld>
            <a:endParaRPr lang="en-IE"/>
          </a:p>
        </p:txBody>
      </p:sp>
    </p:spTree>
    <p:extLst>
      <p:ext uri="{BB962C8B-B14F-4D97-AF65-F5344CB8AC3E}">
        <p14:creationId xmlns:p14="http://schemas.microsoft.com/office/powerpoint/2010/main" val="622769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5</a:t>
            </a:fld>
            <a:endParaRPr lang="en-IE"/>
          </a:p>
        </p:txBody>
      </p:sp>
    </p:spTree>
    <p:extLst>
      <p:ext uri="{BB962C8B-B14F-4D97-AF65-F5344CB8AC3E}">
        <p14:creationId xmlns:p14="http://schemas.microsoft.com/office/powerpoint/2010/main" val="4234829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6</a:t>
            </a:fld>
            <a:endParaRPr lang="en-IE"/>
          </a:p>
        </p:txBody>
      </p:sp>
    </p:spTree>
    <p:extLst>
      <p:ext uri="{BB962C8B-B14F-4D97-AF65-F5344CB8AC3E}">
        <p14:creationId xmlns:p14="http://schemas.microsoft.com/office/powerpoint/2010/main" val="3725772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7</a:t>
            </a:fld>
            <a:endParaRPr lang="en-IE"/>
          </a:p>
        </p:txBody>
      </p:sp>
    </p:spTree>
    <p:extLst>
      <p:ext uri="{BB962C8B-B14F-4D97-AF65-F5344CB8AC3E}">
        <p14:creationId xmlns:p14="http://schemas.microsoft.com/office/powerpoint/2010/main" val="3678295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8</a:t>
            </a:fld>
            <a:endParaRPr lang="en-IE"/>
          </a:p>
        </p:txBody>
      </p:sp>
    </p:spTree>
    <p:extLst>
      <p:ext uri="{BB962C8B-B14F-4D97-AF65-F5344CB8AC3E}">
        <p14:creationId xmlns:p14="http://schemas.microsoft.com/office/powerpoint/2010/main" val="3595077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9</a:t>
            </a:fld>
            <a:endParaRPr lang="en-IE"/>
          </a:p>
        </p:txBody>
      </p:sp>
    </p:spTree>
    <p:extLst>
      <p:ext uri="{BB962C8B-B14F-4D97-AF65-F5344CB8AC3E}">
        <p14:creationId xmlns:p14="http://schemas.microsoft.com/office/powerpoint/2010/main" val="6362624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93199CD-3E1B-4AE6-990F-76F925F5EA9F}" type="slidenum">
              <a:rPr lang="en-IE" smtClean="0"/>
              <a:t>10</a:t>
            </a:fld>
            <a:endParaRPr lang="en-IE"/>
          </a:p>
        </p:txBody>
      </p:sp>
    </p:spTree>
    <p:extLst>
      <p:ext uri="{BB962C8B-B14F-4D97-AF65-F5344CB8AC3E}">
        <p14:creationId xmlns:p14="http://schemas.microsoft.com/office/powerpoint/2010/main" val="8121910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flip="none" rotWithShape="1">
          <a:gsLst>
            <a:gs pos="0">
              <a:srgbClr val="B1DDFF"/>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3" name="Rectangle 22"/>
          <p:cNvSpPr/>
          <p:nvPr/>
        </p:nvSpPr>
        <p:spPr>
          <a:xfrm>
            <a:off x="0" y="0"/>
            <a:ext cx="12188825" cy="6858000"/>
          </a:xfrm>
          <a:prstGeom prst="rect">
            <a:avLst/>
          </a:prstGeom>
          <a:blipFill dpi="0" rotWithShape="1">
            <a:blip r:embed="rId2">
              <a:alphaModFix amt="12000"/>
              <a:duotone>
                <a:schemeClr val="accent1">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99" dirty="0">
                <a:solidFill>
                  <a:prstClr val="white"/>
                </a:solidFill>
              </a:rPr>
              <a:t>C</a:t>
            </a:r>
          </a:p>
        </p:txBody>
      </p:sp>
      <p:sp>
        <p:nvSpPr>
          <p:cNvPr id="10" name="Rectangle 9"/>
          <p:cNvSpPr/>
          <p:nvPr/>
        </p:nvSpPr>
        <p:spPr>
          <a:xfrm>
            <a:off x="1307529" y="1267730"/>
            <a:ext cx="9573768"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424" y="1411615"/>
            <a:ext cx="9293979" cy="4034770"/>
          </a:xfrm>
          <a:prstGeom prst="rect">
            <a:avLst/>
          </a:prstGeom>
          <a:noFill/>
          <a:ln w="6350" cap="sq" cmpd="sng" algn="ctr">
            <a:solidFill>
              <a:schemeClr val="bg2"/>
            </a:solidFill>
            <a:prstDash val="solid"/>
            <a:miter lim="800000"/>
          </a:ln>
          <a:effectLst/>
        </p:spPr>
      </p:sp>
      <p:sp>
        <p:nvSpPr>
          <p:cNvPr id="15" name="Rectangle 14"/>
          <p:cNvSpPr/>
          <p:nvPr/>
        </p:nvSpPr>
        <p:spPr>
          <a:xfrm>
            <a:off x="5134543" y="1267730"/>
            <a:ext cx="19197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48813" y="1267731"/>
            <a:ext cx="1691199"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301" y="2091263"/>
            <a:ext cx="9066224" cy="2590800"/>
          </a:xfrm>
        </p:spPr>
        <p:txBody>
          <a:bodyPr tIns="45720" bIns="45720" anchor="ctr">
            <a:noAutofit/>
          </a:bodyPr>
          <a:lstStyle>
            <a:lvl1pPr algn="ctr">
              <a:lnSpc>
                <a:spcPct val="83000"/>
              </a:lnSpc>
              <a:defRPr lang="en-US" sz="7198" b="0" kern="1200" cap="all" spc="-100" baseline="0" dirty="0">
                <a:solidFill>
                  <a:schemeClr val="bg1"/>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1693" y="4682063"/>
            <a:ext cx="9068486" cy="457201"/>
          </a:xfrm>
        </p:spPr>
        <p:txBody>
          <a:bodyPr>
            <a:normAutofit/>
          </a:bodyPr>
          <a:lstStyle>
            <a:lvl1pPr marL="0" indent="0" algn="ctr">
              <a:spcBef>
                <a:spcPts val="0"/>
              </a:spcBef>
              <a:buNone/>
              <a:defRPr sz="1600" spc="80" baseline="0">
                <a:solidFill>
                  <a:schemeClr val="bg2"/>
                </a:solidFill>
              </a:defRPr>
            </a:lvl1pPr>
            <a:lvl2pPr marL="457063" indent="0" algn="ctr">
              <a:buNone/>
              <a:defRPr sz="1600"/>
            </a:lvl2pPr>
            <a:lvl3pPr marL="914126" indent="0" algn="ctr">
              <a:buNone/>
              <a:defRPr sz="1600"/>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7375" y="1341256"/>
            <a:ext cx="1554075" cy="527213"/>
          </a:xfrm>
        </p:spPr>
        <p:txBody>
          <a:bodyPr/>
          <a:lstStyle>
            <a:lvl1pPr algn="ctr">
              <a:defRPr sz="1300" spc="0" baseline="0">
                <a:solidFill>
                  <a:srgbClr val="FFFFFF"/>
                </a:solidFill>
                <a:latin typeface="+mn-lt"/>
              </a:defRPr>
            </a:lvl1pPr>
          </a:lstStyle>
          <a:p>
            <a:fld id="{96DFF08F-DC6B-4601-B491-B0F83F6DD2DA}" type="datetimeFigureOut">
              <a:rPr lang="en-US" smtClean="0"/>
              <a:t>1/4/2016</a:t>
            </a:fld>
            <a:endParaRPr lang="en-US" dirty="0"/>
          </a:p>
        </p:txBody>
      </p:sp>
      <p:sp>
        <p:nvSpPr>
          <p:cNvPr id="21" name="Footer Placeholder 20"/>
          <p:cNvSpPr>
            <a:spLocks noGrp="1"/>
          </p:cNvSpPr>
          <p:nvPr>
            <p:ph type="ftr" sz="quarter" idx="11"/>
          </p:nvPr>
        </p:nvSpPr>
        <p:spPr>
          <a:xfrm>
            <a:off x="1453517" y="5212080"/>
            <a:ext cx="5903962" cy="228600"/>
          </a:xfrm>
        </p:spPr>
        <p:txBody>
          <a:bodyPr/>
          <a:lstStyle>
            <a:lvl1pPr algn="l">
              <a:defRPr>
                <a:solidFill>
                  <a:schemeClr val="bg2"/>
                </a:solidFill>
              </a:defRPr>
            </a:lvl1pPr>
          </a:lstStyle>
          <a:p>
            <a:endParaRPr lang="en-US" dirty="0"/>
          </a:p>
        </p:txBody>
      </p:sp>
      <p:sp>
        <p:nvSpPr>
          <p:cNvPr id="22" name="Slide Number Placeholder 21"/>
          <p:cNvSpPr>
            <a:spLocks noGrp="1"/>
          </p:cNvSpPr>
          <p:nvPr>
            <p:ph type="sldNum" sz="quarter" idx="12"/>
          </p:nvPr>
        </p:nvSpPr>
        <p:spPr>
          <a:xfrm>
            <a:off x="8604678" y="5212080"/>
            <a:ext cx="2111331" cy="228600"/>
          </a:xfrm>
        </p:spPr>
        <p:txBody>
          <a:bodyPr/>
          <a:lstStyle>
            <a:lvl1pPr>
              <a:defRPr>
                <a:solidFill>
                  <a:schemeClr val="bg2"/>
                </a:solidFill>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346983918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F41C87-7AD9-4845-A077-840E4A0F3F06}" type="datetimeFigureOut">
              <a:rPr lang="en-US" smtClean="0"/>
              <a:t>1/4/2016</a:t>
            </a:fld>
            <a:endParaRPr lang="en-US"/>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A013F82-EE5E-44EE-A61D-E31C6657F26F}" type="slidenum">
              <a:rPr lang="en-IE" smtClean="0"/>
              <a:t>‹#›</a:t>
            </a:fld>
            <a:endParaRPr lang="en-IE"/>
          </a:p>
        </p:txBody>
      </p:sp>
    </p:spTree>
    <p:extLst>
      <p:ext uri="{BB962C8B-B14F-4D97-AF65-F5344CB8AC3E}">
        <p14:creationId xmlns:p14="http://schemas.microsoft.com/office/powerpoint/2010/main" val="1711166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9258" y="762000"/>
            <a:ext cx="2361585"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7982" y="762000"/>
            <a:ext cx="8075097"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F41C87-7AD9-4845-A077-840E4A0F3F06}" type="datetimeFigureOut">
              <a:rPr lang="en-US" smtClean="0"/>
              <a:t>1/4/2016</a:t>
            </a:fld>
            <a:endParaRPr lang="en-US"/>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A013F82-EE5E-44EE-A61D-E31C6657F26F}" type="slidenum">
              <a:rPr lang="en-IE" smtClean="0"/>
              <a:t>‹#›</a:t>
            </a:fld>
            <a:endParaRPr lang="en-IE"/>
          </a:p>
        </p:txBody>
      </p:sp>
    </p:spTree>
    <p:extLst>
      <p:ext uri="{BB962C8B-B14F-4D97-AF65-F5344CB8AC3E}">
        <p14:creationId xmlns:p14="http://schemas.microsoft.com/office/powerpoint/2010/main" val="2230190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F41C87-7AD9-4845-A077-840E4A0F3F06}" type="datetimeFigureOut">
              <a:rPr lang="en-US" smtClean="0"/>
              <a:t>1/4/2016</a:t>
            </a:fld>
            <a:endParaRPr lang="en-US"/>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A013F82-EE5E-44EE-A61D-E31C6657F26F}" type="slidenum">
              <a:rPr lang="en-IE" smtClean="0"/>
              <a:t>‹#›</a:t>
            </a:fld>
            <a:endParaRPr lang="en-IE"/>
          </a:p>
        </p:txBody>
      </p:sp>
    </p:spTree>
    <p:extLst>
      <p:ext uri="{BB962C8B-B14F-4D97-AF65-F5344CB8AC3E}">
        <p14:creationId xmlns:p14="http://schemas.microsoft.com/office/powerpoint/2010/main" val="2193691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flip="none" rotWithShape="1">
          <a:gsLst>
            <a:gs pos="0">
              <a:schemeClr val="bg2">
                <a:tint val="80000"/>
                <a:shade val="100000"/>
                <a:satMod val="300000"/>
              </a:schemeClr>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5" name="Rectangle 14"/>
          <p:cNvSpPr/>
          <p:nvPr/>
        </p:nvSpPr>
        <p:spPr>
          <a:xfrm>
            <a:off x="0" y="0"/>
            <a:ext cx="12188825" cy="6858000"/>
          </a:xfrm>
          <a:prstGeom prst="rect">
            <a:avLst/>
          </a:prstGeom>
          <a:blipFill dpi="0" rotWithShape="1">
            <a:blip r:embed="rId2">
              <a:alphaModFix amt="12000"/>
              <a:duotone>
                <a:schemeClr val="accent2">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99" dirty="0">
                <a:solidFill>
                  <a:prstClr val="white"/>
                </a:solidFill>
              </a:rPr>
              <a:t>C</a:t>
            </a:r>
          </a:p>
        </p:txBody>
      </p:sp>
      <p:sp>
        <p:nvSpPr>
          <p:cNvPr id="23" name="Rectangle 22"/>
          <p:cNvSpPr/>
          <p:nvPr/>
        </p:nvSpPr>
        <p:spPr>
          <a:xfrm>
            <a:off x="1307529" y="1267730"/>
            <a:ext cx="9573768"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424" y="1411615"/>
            <a:ext cx="9293979" cy="4034770"/>
          </a:xfrm>
          <a:prstGeom prst="rect">
            <a:avLst/>
          </a:prstGeom>
          <a:noFill/>
          <a:ln w="6350" cap="sq" cmpd="sng" algn="ctr">
            <a:solidFill>
              <a:schemeClr val="bg2"/>
            </a:solidFill>
            <a:prstDash val="solid"/>
            <a:miter lim="800000"/>
          </a:ln>
          <a:effectLst/>
        </p:spPr>
      </p:sp>
      <p:sp>
        <p:nvSpPr>
          <p:cNvPr id="30" name="Rectangle 29"/>
          <p:cNvSpPr/>
          <p:nvPr/>
        </p:nvSpPr>
        <p:spPr>
          <a:xfrm>
            <a:off x="5134543" y="1267730"/>
            <a:ext cx="19197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48813" y="1267731"/>
            <a:ext cx="1691199"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216" y="2094309"/>
            <a:ext cx="9068486" cy="2587752"/>
          </a:xfrm>
        </p:spPr>
        <p:txBody>
          <a:bodyPr anchor="ctr">
            <a:noAutofit/>
          </a:bodyPr>
          <a:lstStyle>
            <a:lvl1pPr algn="ctr">
              <a:lnSpc>
                <a:spcPct val="83000"/>
              </a:lnSpc>
              <a:defRPr lang="en-US" sz="7198" kern="1200" cap="all" spc="-100" baseline="0" dirty="0">
                <a:solidFill>
                  <a:schemeClr val="bg1"/>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217" y="4682062"/>
            <a:ext cx="9068486" cy="457200"/>
          </a:xfrm>
        </p:spPr>
        <p:txBody>
          <a:bodyPr anchor="t">
            <a:normAutofit/>
          </a:bodyPr>
          <a:lstStyle>
            <a:lvl1pPr marL="0" indent="0" algn="ctr">
              <a:buNone/>
              <a:tabLst>
                <a:tab pos="2632873" algn="l"/>
              </a:tabLst>
              <a:defRPr sz="1600">
                <a:solidFill>
                  <a:schemeClr val="bg2"/>
                </a:solidFill>
                <a:effectLst/>
              </a:defRPr>
            </a:lvl1pPr>
            <a:lvl2pPr marL="457063" indent="0">
              <a:buNone/>
              <a:defRPr sz="1600">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0422" y="1344502"/>
            <a:ext cx="1554075" cy="530352"/>
          </a:xfrm>
        </p:spPr>
        <p:txBody>
          <a:bodyPr/>
          <a:lstStyle>
            <a:lvl1pPr algn="ctr">
              <a:defRPr lang="en-US" sz="1300" kern="1200" spc="0" baseline="0">
                <a:solidFill>
                  <a:srgbClr val="FFFFFF"/>
                </a:solidFill>
                <a:latin typeface="+mn-lt"/>
                <a:ea typeface="+mn-ea"/>
                <a:cs typeface="+mn-cs"/>
              </a:defRPr>
            </a:lvl1pPr>
          </a:lstStyle>
          <a:p>
            <a:fld id="{03F41C87-7AD9-4845-A077-840E4A0F3F06}" type="datetimeFigureOut">
              <a:rPr lang="en-US" smtClean="0"/>
              <a:t>1/4/2016</a:t>
            </a:fld>
            <a:endParaRPr lang="en-US"/>
          </a:p>
        </p:txBody>
      </p:sp>
      <p:sp>
        <p:nvSpPr>
          <p:cNvPr id="5" name="Footer Placeholder 4"/>
          <p:cNvSpPr>
            <a:spLocks noGrp="1"/>
          </p:cNvSpPr>
          <p:nvPr>
            <p:ph type="ftr" sz="quarter" idx="11"/>
          </p:nvPr>
        </p:nvSpPr>
        <p:spPr>
          <a:xfrm>
            <a:off x="1453517" y="5212080"/>
            <a:ext cx="5905486" cy="228600"/>
          </a:xfrm>
        </p:spPr>
        <p:txBody>
          <a:bodyPr/>
          <a:lstStyle>
            <a:lvl1pPr algn="l">
              <a:defRPr>
                <a:solidFill>
                  <a:schemeClr val="bg2"/>
                </a:solidFill>
              </a:defRPr>
            </a:lvl1pPr>
          </a:lstStyle>
          <a:p>
            <a:endParaRPr lang="en-IE"/>
          </a:p>
        </p:txBody>
      </p:sp>
      <p:sp>
        <p:nvSpPr>
          <p:cNvPr id="6" name="Slide Number Placeholder 5"/>
          <p:cNvSpPr>
            <a:spLocks noGrp="1"/>
          </p:cNvSpPr>
          <p:nvPr>
            <p:ph type="sldNum" sz="quarter" idx="12"/>
          </p:nvPr>
        </p:nvSpPr>
        <p:spPr>
          <a:xfrm>
            <a:off x="8602263" y="5212080"/>
            <a:ext cx="2111714" cy="228600"/>
          </a:xfrm>
        </p:spPr>
        <p:txBody>
          <a:bodyPr/>
          <a:lstStyle>
            <a:lvl1pPr>
              <a:defRPr>
                <a:solidFill>
                  <a:schemeClr val="bg2"/>
                </a:solidFill>
              </a:defRPr>
            </a:lvl1pPr>
          </a:lstStyle>
          <a:p>
            <a:fld id="{2A013F82-EE5E-44EE-A61D-E31C6657F26F}" type="slidenum">
              <a:rPr lang="en-IE" smtClean="0"/>
              <a:t>‹#›</a:t>
            </a:fld>
            <a:endParaRPr lang="en-IE"/>
          </a:p>
        </p:txBody>
      </p:sp>
    </p:spTree>
    <p:extLst>
      <p:ext uri="{BB962C8B-B14F-4D97-AF65-F5344CB8AC3E}">
        <p14:creationId xmlns:p14="http://schemas.microsoft.com/office/powerpoint/2010/main" val="148237377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522" y="2103120"/>
            <a:ext cx="4753642" cy="3749040"/>
          </a:xfrm>
        </p:spPr>
        <p:txBody>
          <a:bodyPr/>
          <a:lstStyle>
            <a:lvl1pPr>
              <a:defRPr sz="17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8661" y="2103120"/>
            <a:ext cx="4753642" cy="3749040"/>
          </a:xfrm>
        </p:spPr>
        <p:txBody>
          <a:bodyPr/>
          <a:lstStyle>
            <a:lvl1pPr>
              <a:defRPr sz="17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F41C87-7AD9-4845-A077-840E4A0F3F06}" type="datetimeFigureOut">
              <a:rPr lang="en-US" smtClean="0"/>
              <a:t>1/4/2016</a:t>
            </a:fld>
            <a:endParaRPr lang="en-US"/>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A013F82-EE5E-44EE-A61D-E31C6657F26F}" type="slidenum">
              <a:rPr lang="en-IE" smtClean="0"/>
              <a:t>‹#›</a:t>
            </a:fld>
            <a:endParaRPr lang="en-IE"/>
          </a:p>
        </p:txBody>
      </p:sp>
    </p:spTree>
    <p:extLst>
      <p:ext uri="{BB962C8B-B14F-4D97-AF65-F5344CB8AC3E}">
        <p14:creationId xmlns:p14="http://schemas.microsoft.com/office/powerpoint/2010/main" val="1981677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569" y="2074334"/>
            <a:ext cx="4753642" cy="640080"/>
          </a:xfrm>
        </p:spPr>
        <p:txBody>
          <a:bodyPr anchor="ctr">
            <a:normAutofit/>
          </a:bodyPr>
          <a:lstStyle>
            <a:lvl1pPr marL="0" indent="0" algn="ctr">
              <a:spcBef>
                <a:spcPts val="0"/>
              </a:spcBef>
              <a:buNone/>
              <a:defRPr sz="1799" b="0">
                <a:solidFill>
                  <a:schemeClr val="tx2"/>
                </a:solidFill>
                <a:latin typeface="+mn-lt"/>
              </a:defRPr>
            </a:lvl1pPr>
            <a:lvl2pPr marL="457063" indent="0">
              <a:buNone/>
              <a:defRPr sz="17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569" y="2755898"/>
            <a:ext cx="4753642" cy="3200400"/>
          </a:xfrm>
        </p:spPr>
        <p:txBody>
          <a:bodyPr/>
          <a:lstStyle>
            <a:lvl1pPr>
              <a:defRPr sz="17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1708" y="2074334"/>
            <a:ext cx="4753642" cy="640080"/>
          </a:xfrm>
        </p:spPr>
        <p:txBody>
          <a:bodyPr anchor="ctr">
            <a:normAutofit/>
          </a:bodyPr>
          <a:lstStyle>
            <a:lvl1pPr marL="0" indent="0" algn="ctr">
              <a:spcBef>
                <a:spcPts val="0"/>
              </a:spcBef>
              <a:buNone/>
              <a:defRPr sz="1799" b="0">
                <a:solidFill>
                  <a:schemeClr val="tx2"/>
                </a:solidFill>
              </a:defRPr>
            </a:lvl1pPr>
            <a:lvl2pPr marL="457063" indent="0">
              <a:buNone/>
              <a:defRPr sz="17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1708" y="2756581"/>
            <a:ext cx="4753642" cy="3200400"/>
          </a:xfrm>
        </p:spPr>
        <p:txBody>
          <a:bodyPr/>
          <a:lstStyle>
            <a:lvl1pPr>
              <a:defRPr sz="17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3F41C87-7AD9-4845-A077-840E4A0F3F06}" type="datetimeFigureOut">
              <a:rPr lang="en-US" smtClean="0"/>
              <a:t>1/4/2016</a:t>
            </a:fld>
            <a:endParaRPr lang="en-US"/>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2A013F82-EE5E-44EE-A61D-E31C6657F26F}" type="slidenum">
              <a:rPr lang="en-IE" smtClean="0"/>
              <a:t>‹#›</a:t>
            </a:fld>
            <a:endParaRPr lang="en-IE"/>
          </a:p>
        </p:txBody>
      </p:sp>
    </p:spTree>
    <p:extLst>
      <p:ext uri="{BB962C8B-B14F-4D97-AF65-F5344CB8AC3E}">
        <p14:creationId xmlns:p14="http://schemas.microsoft.com/office/powerpoint/2010/main" val="3680457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3F41C87-7AD9-4845-A077-840E4A0F3F06}" type="datetimeFigureOut">
              <a:rPr lang="en-US" smtClean="0"/>
              <a:t>1/4/2016</a:t>
            </a:fld>
            <a:endParaRPr lang="en-US"/>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2A013F82-EE5E-44EE-A61D-E31C6657F26F}" type="slidenum">
              <a:rPr lang="en-IE" smtClean="0"/>
              <a:t>‹#›</a:t>
            </a:fld>
            <a:endParaRPr lang="en-IE"/>
          </a:p>
        </p:txBody>
      </p:sp>
    </p:spTree>
    <p:extLst>
      <p:ext uri="{BB962C8B-B14F-4D97-AF65-F5344CB8AC3E}">
        <p14:creationId xmlns:p14="http://schemas.microsoft.com/office/powerpoint/2010/main" val="3773527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F41C87-7AD9-4845-A077-840E4A0F3F06}" type="datetimeFigureOut">
              <a:rPr lang="en-US" smtClean="0"/>
              <a:t>1/4/2016</a:t>
            </a:fld>
            <a:endParaRPr lang="en-US"/>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2A013F82-EE5E-44EE-A61D-E31C6657F26F}" type="slidenum">
              <a:rPr lang="en-IE" smtClean="0"/>
              <a:t>‹#›</a:t>
            </a:fld>
            <a:endParaRPr lang="en-IE"/>
          </a:p>
        </p:txBody>
      </p:sp>
    </p:spTree>
    <p:extLst>
      <p:ext uri="{BB962C8B-B14F-4D97-AF65-F5344CB8AC3E}">
        <p14:creationId xmlns:p14="http://schemas.microsoft.com/office/powerpoint/2010/main" val="1754670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ectangle 14"/>
          <p:cNvSpPr/>
          <p:nvPr/>
        </p:nvSpPr>
        <p:spPr>
          <a:xfrm>
            <a:off x="9018037" y="237744"/>
            <a:ext cx="2925318"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3979" y="607392"/>
            <a:ext cx="2430147" cy="1645920"/>
          </a:xfrm>
        </p:spPr>
        <p:txBody>
          <a:bodyPr anchor="b">
            <a:normAutofit/>
          </a:bodyPr>
          <a:lstStyle>
            <a:lvl1pPr algn="l" defTabSz="914126" rtl="0" eaLnBrk="1" latinLnBrk="0" hangingPunct="1">
              <a:lnSpc>
                <a:spcPct val="90000"/>
              </a:lnSpc>
              <a:spcBef>
                <a:spcPct val="0"/>
              </a:spcBef>
              <a:buNone/>
              <a:defRPr lang="en-US" sz="2799"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621" y="609600"/>
            <a:ext cx="7770376" cy="5334000"/>
          </a:xfrm>
        </p:spPr>
        <p:txBody>
          <a:bodyPr/>
          <a:lstStyle>
            <a:lvl1pPr>
              <a:defRPr sz="18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3979" y="2286000"/>
            <a:ext cx="2430147" cy="3505200"/>
          </a:xfrm>
        </p:spPr>
        <p:txBody>
          <a:bodyPr>
            <a:normAutofit/>
          </a:bodyPr>
          <a:lstStyle>
            <a:lvl1pPr marL="0" indent="0">
              <a:lnSpc>
                <a:spcPct val="110000"/>
              </a:lnSpc>
              <a:spcBef>
                <a:spcPts val="800"/>
              </a:spcBef>
              <a:buNone/>
              <a:defRPr sz="14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10" name="Rectangle 9"/>
          <p:cNvSpPr/>
          <p:nvPr/>
        </p:nvSpPr>
        <p:spPr>
          <a:xfrm>
            <a:off x="9155161" y="374904"/>
            <a:ext cx="2651069"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5" name="Date Placeholder 4"/>
          <p:cNvSpPr>
            <a:spLocks noGrp="1"/>
          </p:cNvSpPr>
          <p:nvPr>
            <p:ph type="dt" sz="half" idx="10"/>
          </p:nvPr>
        </p:nvSpPr>
        <p:spPr/>
        <p:txBody>
          <a:bodyPr/>
          <a:lstStyle/>
          <a:p>
            <a:fld id="{03F41C87-7AD9-4845-A077-840E4A0F3F06}" type="datetimeFigureOut">
              <a:rPr lang="en-US" smtClean="0"/>
              <a:t>1/4/2016</a:t>
            </a:fld>
            <a:endParaRPr lang="en-US"/>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A013F82-EE5E-44EE-A61D-E31C6657F26F}" type="slidenum">
              <a:rPr lang="en-IE" smtClean="0"/>
              <a:t>‹#›</a:t>
            </a:fld>
            <a:endParaRPr lang="en-IE"/>
          </a:p>
        </p:txBody>
      </p:sp>
    </p:spTree>
    <p:extLst>
      <p:ext uri="{BB962C8B-B14F-4D97-AF65-F5344CB8AC3E}">
        <p14:creationId xmlns:p14="http://schemas.microsoft.com/office/powerpoint/2010/main" val="3579176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Rectangle 9"/>
          <p:cNvSpPr/>
          <p:nvPr/>
        </p:nvSpPr>
        <p:spPr>
          <a:xfrm>
            <a:off x="9018037" y="237744"/>
            <a:ext cx="2925318"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9155161" y="374904"/>
            <a:ext cx="2651069"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3979" y="603504"/>
            <a:ext cx="2431671" cy="1645920"/>
          </a:xfrm>
        </p:spPr>
        <p:txBody>
          <a:bodyPr anchor="b">
            <a:noAutofit/>
          </a:bodyPr>
          <a:lstStyle>
            <a:lvl1pPr algn="l">
              <a:defRPr sz="2799"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40" y="237744"/>
            <a:ext cx="8529130" cy="6382512"/>
          </a:xfrm>
          <a:solidFill>
            <a:srgbClr val="969696"/>
          </a:solidFill>
          <a:ln>
            <a:noFill/>
          </a:ln>
        </p:spPr>
        <p:txBody>
          <a:bodyPr anchor="t"/>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smtClean="0"/>
              <a:t>Click icon to add picture</a:t>
            </a:r>
            <a:endParaRPr lang="en-US" dirty="0"/>
          </a:p>
        </p:txBody>
      </p:sp>
      <p:sp>
        <p:nvSpPr>
          <p:cNvPr id="4" name="Text Placeholder 3"/>
          <p:cNvSpPr>
            <a:spLocks noGrp="1"/>
          </p:cNvSpPr>
          <p:nvPr>
            <p:ph type="body" sz="half" idx="2"/>
          </p:nvPr>
        </p:nvSpPr>
        <p:spPr>
          <a:xfrm>
            <a:off x="9293979" y="2286000"/>
            <a:ext cx="2431671" cy="3502152"/>
          </a:xfrm>
        </p:spPr>
        <p:txBody>
          <a:bodyPr>
            <a:normAutofit/>
          </a:bodyPr>
          <a:lstStyle>
            <a:lvl1pPr marL="0" indent="0" algn="l">
              <a:lnSpc>
                <a:spcPct val="110000"/>
              </a:lnSpc>
              <a:spcBef>
                <a:spcPts val="800"/>
              </a:spcBef>
              <a:buNone/>
              <a:defRPr sz="14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lvl1pPr>
              <a:defRPr>
                <a:effectLst>
                  <a:outerShdw blurRad="12700" dist="3810" dir="2700000" algn="tl" rotWithShape="0">
                    <a:prstClr val="black">
                      <a:alpha val="40000"/>
                    </a:prstClr>
                  </a:outerShdw>
                </a:effectLst>
              </a:defRPr>
            </a:lvl1pPr>
          </a:lstStyle>
          <a:p>
            <a:fld id="{03F41C87-7AD9-4845-A077-840E4A0F3F06}" type="datetimeFigureOut">
              <a:rPr lang="en-US" smtClean="0"/>
              <a:pPr/>
              <a:t>1/4/2016</a:t>
            </a:fld>
            <a:endParaRPr lang="en-US"/>
          </a:p>
        </p:txBody>
      </p:sp>
      <p:sp>
        <p:nvSpPr>
          <p:cNvPr id="12" name="Footer Placeholder 11"/>
          <p:cNvSpPr>
            <a:spLocks noGrp="1"/>
          </p:cNvSpPr>
          <p:nvPr>
            <p:ph type="ftr" sz="quarter" idx="11"/>
          </p:nvPr>
        </p:nvSpPr>
        <p:spPr/>
        <p:txBody>
          <a:bodyPr/>
          <a:lstStyle>
            <a:lvl1pPr algn="r">
              <a:defRPr lang="en-US" sz="1000" kern="1200" dirty="0">
                <a:solidFill>
                  <a:schemeClr val="tx1">
                    <a:lumMod val="75000"/>
                    <a:lumOff val="25000"/>
                  </a:schemeClr>
                </a:solidFill>
                <a:effectLst>
                  <a:outerShdw blurRad="12700" dist="3810" dir="2700000" algn="tl" rotWithShape="0">
                    <a:prstClr val="black">
                      <a:alpha val="40000"/>
                    </a:prstClr>
                  </a:outerShdw>
                </a:effectLst>
                <a:latin typeface="+mn-lt"/>
                <a:ea typeface="+mn-ea"/>
                <a:cs typeface="+mn-cs"/>
              </a:defRPr>
            </a:lvl1pPr>
          </a:lstStyle>
          <a:p>
            <a:endParaRPr lang="en-IE"/>
          </a:p>
        </p:txBody>
      </p:sp>
      <p:sp>
        <p:nvSpPr>
          <p:cNvPr id="13" name="Slide Number Placeholder 12"/>
          <p:cNvSpPr>
            <a:spLocks noGrp="1"/>
          </p:cNvSpPr>
          <p:nvPr>
            <p:ph type="sldNum" sz="quarter" idx="12"/>
          </p:nvPr>
        </p:nvSpPr>
        <p:spPr/>
        <p:txBody>
          <a:bodyPr/>
          <a:lstStyle>
            <a:lvl1pPr>
              <a:defRPr>
                <a:solidFill>
                  <a:srgbClr val="FFFFFF"/>
                </a:solidFill>
              </a:defRPr>
            </a:lvl1pPr>
          </a:lstStyle>
          <a:p>
            <a:fld id="{2A013F82-EE5E-44EE-A61D-E31C6657F26F}" type="slidenum">
              <a:rPr lang="en-IE" smtClean="0"/>
              <a:pPr/>
              <a:t>‹#›</a:t>
            </a:fld>
            <a:endParaRPr lang="en-IE"/>
          </a:p>
        </p:txBody>
      </p:sp>
    </p:spTree>
    <p:extLst>
      <p:ext uri="{BB962C8B-B14F-4D97-AF65-F5344CB8AC3E}">
        <p14:creationId xmlns:p14="http://schemas.microsoft.com/office/powerpoint/2010/main" val="661275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34635" y="237744"/>
            <a:ext cx="11719555"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522" y="642594"/>
            <a:ext cx="10055781"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522" y="2103120"/>
            <a:ext cx="10055781"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89362" y="6214535"/>
            <a:ext cx="2742486"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03F41C87-7AD9-4845-A077-840E4A0F3F06}" type="datetimeFigureOut">
              <a:rPr lang="en-US" smtClean="0"/>
              <a:pPr/>
              <a:t>1/4/2016</a:t>
            </a:fld>
            <a:endParaRPr lang="en-US"/>
          </a:p>
        </p:txBody>
      </p:sp>
      <p:sp>
        <p:nvSpPr>
          <p:cNvPr id="5" name="Footer Placeholder 4"/>
          <p:cNvSpPr>
            <a:spLocks noGrp="1"/>
          </p:cNvSpPr>
          <p:nvPr>
            <p:ph type="ftr" sz="quarter" idx="3"/>
          </p:nvPr>
        </p:nvSpPr>
        <p:spPr>
          <a:xfrm>
            <a:off x="3489051" y="6214535"/>
            <a:ext cx="5210723"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IE"/>
          </a:p>
        </p:txBody>
      </p:sp>
      <p:sp>
        <p:nvSpPr>
          <p:cNvPr id="6" name="Slide Number Placeholder 5"/>
          <p:cNvSpPr>
            <a:spLocks noGrp="1"/>
          </p:cNvSpPr>
          <p:nvPr>
            <p:ph type="sldNum" sz="quarter" idx="4"/>
          </p:nvPr>
        </p:nvSpPr>
        <p:spPr>
          <a:xfrm>
            <a:off x="10311981" y="6214535"/>
            <a:ext cx="1462659"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A013F82-EE5E-44EE-A61D-E31C6657F26F}" type="slidenum">
              <a:rPr lang="en-IE" smtClean="0"/>
              <a:pPr/>
              <a:t>‹#›</a:t>
            </a:fld>
            <a:endParaRPr lang="en-IE"/>
          </a:p>
        </p:txBody>
      </p:sp>
      <p:sp>
        <p:nvSpPr>
          <p:cNvPr id="8" name="Rectangle 7"/>
          <p:cNvSpPr/>
          <p:nvPr/>
        </p:nvSpPr>
        <p:spPr>
          <a:xfrm>
            <a:off x="371759" y="374904"/>
            <a:ext cx="11445307"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4104557205"/>
      </p:ext>
    </p:extLst>
  </p:cSld>
  <p:clrMap bg1="dk1" tx1="lt1" bg2="dk2" tx2="lt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126" rtl="0" eaLnBrk="1" latinLnBrk="0" hangingPunct="1">
        <a:lnSpc>
          <a:spcPct val="90000"/>
        </a:lnSpc>
        <a:spcBef>
          <a:spcPct val="0"/>
        </a:spcBef>
        <a:buNone/>
        <a:defRPr lang="en-US" sz="4799" kern="1200" cap="none" spc="0" baseline="0" dirty="0">
          <a:solidFill>
            <a:schemeClr val="tx1">
              <a:lumMod val="85000"/>
              <a:lumOff val="15000"/>
            </a:schemeClr>
          </a:solidFill>
          <a:effectLst/>
          <a:latin typeface="+mj-lt"/>
          <a:ea typeface="+mn-ea"/>
          <a:cs typeface="+mn-cs"/>
        </a:defRPr>
      </a:lvl1pPr>
    </p:titleStyle>
    <p:bodyStyle>
      <a:lvl1pPr marL="182825" indent="-182825" algn="l" defTabSz="914126" rtl="0" eaLnBrk="1" latinLnBrk="0" hangingPunct="1">
        <a:lnSpc>
          <a:spcPct val="100000"/>
        </a:lnSpc>
        <a:spcBef>
          <a:spcPts val="900"/>
        </a:spcBef>
        <a:spcAft>
          <a:spcPts val="0"/>
        </a:spcAft>
        <a:buClr>
          <a:schemeClr val="tx2"/>
        </a:buClr>
        <a:buFont typeface="Arial" pitchFamily="34" charset="0"/>
        <a:buChar char="•"/>
        <a:defRPr sz="1799" kern="1200">
          <a:solidFill>
            <a:schemeClr val="tx1"/>
          </a:solidFill>
          <a:latin typeface="+mn-lt"/>
          <a:ea typeface="+mn-ea"/>
          <a:cs typeface="+mn-cs"/>
        </a:defRPr>
      </a:lvl1pPr>
      <a:lvl2pPr marL="457063" indent="-182825" algn="l" defTabSz="914126" rtl="0" eaLnBrk="1" latinLnBrk="0" hangingPunct="1">
        <a:lnSpc>
          <a:spcPct val="100000"/>
        </a:lnSpc>
        <a:spcBef>
          <a:spcPts val="500"/>
        </a:spcBef>
        <a:buClr>
          <a:schemeClr val="tx2"/>
        </a:buClr>
        <a:buFont typeface="Arial" pitchFamily="34" charset="0"/>
        <a:buChar char="•"/>
        <a:defRPr sz="1600" kern="1200">
          <a:solidFill>
            <a:schemeClr val="tx1"/>
          </a:solidFill>
          <a:latin typeface="+mn-lt"/>
          <a:ea typeface="+mn-ea"/>
          <a:cs typeface="+mn-cs"/>
        </a:defRPr>
      </a:lvl2pPr>
      <a:lvl3pPr marL="731301" indent="-182825"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3pPr>
      <a:lvl4pPr marL="1005538" indent="-182825"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4pPr>
      <a:lvl5pPr marL="1279776" indent="-182825"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5pPr>
      <a:lvl6pPr marL="1599520" indent="-228531"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6pPr>
      <a:lvl7pPr marL="1899430" indent="-228531"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7pPr>
      <a:lvl8pPr marL="2199340" indent="-228531"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8pPr>
      <a:lvl9pPr marL="2499250" indent="-228531"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howtogeek.com/107307/how-to-use-gmails-advanced-search-features-create-filter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10" Type="http://schemas.openxmlformats.org/officeDocument/2006/relationships/image" Target="../media/image8.PNG"/><Relationship Id="rId4" Type="http://schemas.openxmlformats.org/officeDocument/2006/relationships/diagramLayout" Target="../diagrams/layout2.xml"/><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Working With Emails</a:t>
            </a:r>
            <a:endParaRPr lang="en-US" dirty="0"/>
          </a:p>
        </p:txBody>
      </p:sp>
      <p:sp>
        <p:nvSpPr>
          <p:cNvPr id="4" name="Subtitle 3"/>
          <p:cNvSpPr>
            <a:spLocks noGrp="1"/>
          </p:cNvSpPr>
          <p:nvPr>
            <p:ph type="subTitle" idx="1"/>
          </p:nvPr>
        </p:nvSpPr>
        <p:spPr/>
        <p:txBody>
          <a:bodyPr/>
          <a:lstStyle/>
          <a:p>
            <a:r>
              <a:rPr lang="it-IT" dirty="0" smtClean="0"/>
              <a:t>Michelle McCausland</a:t>
            </a:r>
            <a:endParaRPr lang="it-IT" dirty="0"/>
          </a:p>
        </p:txBody>
      </p:sp>
    </p:spTree>
    <p:extLst>
      <p:ext uri="{BB962C8B-B14F-4D97-AF65-F5344CB8AC3E}">
        <p14:creationId xmlns:p14="http://schemas.microsoft.com/office/powerpoint/2010/main" val="2808920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772" y="332656"/>
            <a:ext cx="11521280"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p:cNvSpPr/>
          <p:nvPr/>
        </p:nvSpPr>
        <p:spPr>
          <a:xfrm>
            <a:off x="405780" y="404664"/>
            <a:ext cx="11377264" cy="60486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1600"/>
          </a:p>
        </p:txBody>
      </p:sp>
      <p:sp>
        <p:nvSpPr>
          <p:cNvPr id="13" name="Title 12"/>
          <p:cNvSpPr>
            <a:spLocks noGrp="1"/>
          </p:cNvSpPr>
          <p:nvPr>
            <p:ph type="title"/>
          </p:nvPr>
        </p:nvSpPr>
        <p:spPr/>
        <p:txBody>
          <a:bodyPr/>
          <a:lstStyle/>
          <a:p>
            <a:r>
              <a:rPr lang="en-US" dirty="0" smtClean="0">
                <a:solidFill>
                  <a:schemeClr val="bg2"/>
                </a:solidFill>
              </a:rPr>
              <a:t>Creating Filters </a:t>
            </a:r>
            <a:r>
              <a:rPr lang="en-US" dirty="0" err="1" smtClean="0">
                <a:solidFill>
                  <a:schemeClr val="bg2"/>
                </a:solidFill>
              </a:rPr>
              <a:t>Ctd</a:t>
            </a:r>
            <a:r>
              <a:rPr lang="en-US" dirty="0" smtClean="0">
                <a:solidFill>
                  <a:schemeClr val="bg2"/>
                </a:solidFill>
              </a:rPr>
              <a:t>.</a:t>
            </a:r>
            <a:endParaRPr lang="en-US" dirty="0">
              <a:solidFill>
                <a:schemeClr val="bg2"/>
              </a:solidFill>
            </a:endParaRPr>
          </a:p>
        </p:txBody>
      </p:sp>
      <p:sp>
        <p:nvSpPr>
          <p:cNvPr id="14" name="Content Placeholder 13"/>
          <p:cNvSpPr>
            <a:spLocks noGrp="1"/>
          </p:cNvSpPr>
          <p:nvPr>
            <p:ph idx="1"/>
          </p:nvPr>
        </p:nvSpPr>
        <p:spPr>
          <a:xfrm>
            <a:off x="621804" y="2014194"/>
            <a:ext cx="5927321" cy="4182426"/>
          </a:xfrm>
        </p:spPr>
        <p:txBody>
          <a:bodyPr/>
          <a:lstStyle/>
          <a:p>
            <a:pPr algn="just"/>
            <a:r>
              <a:rPr lang="en-IE" dirty="0" smtClean="0">
                <a:solidFill>
                  <a:schemeClr val="bg2"/>
                </a:solidFill>
              </a:rPr>
              <a:t>On this screen you are presented with a number of options to further refine your filter.</a:t>
            </a:r>
          </a:p>
          <a:p>
            <a:pPr algn="just"/>
            <a:r>
              <a:rPr lang="en-IE" dirty="0" smtClean="0">
                <a:solidFill>
                  <a:schemeClr val="bg2"/>
                </a:solidFill>
              </a:rPr>
              <a:t>If you want these emails to skip the inbox check </a:t>
            </a:r>
            <a:r>
              <a:rPr lang="en-IE" b="1" dirty="0" smtClean="0">
                <a:solidFill>
                  <a:schemeClr val="accent1"/>
                </a:solidFill>
              </a:rPr>
              <a:t>Skip the Inbox</a:t>
            </a:r>
            <a:r>
              <a:rPr lang="en-IE" b="1" dirty="0" smtClean="0">
                <a:solidFill>
                  <a:schemeClr val="bg2"/>
                </a:solidFill>
              </a:rPr>
              <a:t>.</a:t>
            </a:r>
            <a:endParaRPr lang="en-US" b="1" dirty="0">
              <a:solidFill>
                <a:schemeClr val="bg2"/>
              </a:solidFill>
            </a:endParaRPr>
          </a:p>
          <a:p>
            <a:pPr algn="just"/>
            <a:r>
              <a:rPr lang="en-IE" dirty="0" smtClean="0">
                <a:solidFill>
                  <a:schemeClr val="bg2"/>
                </a:solidFill>
              </a:rPr>
              <a:t>From here you can apply a label to your filter.</a:t>
            </a:r>
          </a:p>
          <a:p>
            <a:pPr algn="just"/>
            <a:r>
              <a:rPr lang="en-IE" dirty="0" smtClean="0">
                <a:solidFill>
                  <a:schemeClr val="bg2"/>
                </a:solidFill>
              </a:rPr>
              <a:t>If these emails are all unwanted you can delete them by checking </a:t>
            </a:r>
            <a:r>
              <a:rPr lang="en-IE" b="1" dirty="0" smtClean="0">
                <a:solidFill>
                  <a:schemeClr val="accent1"/>
                </a:solidFill>
              </a:rPr>
              <a:t>Delete It</a:t>
            </a:r>
            <a:r>
              <a:rPr lang="en-IE" b="1" dirty="0" smtClean="0">
                <a:solidFill>
                  <a:schemeClr val="bg2"/>
                </a:solidFill>
              </a:rPr>
              <a:t>.</a:t>
            </a:r>
          </a:p>
          <a:p>
            <a:pPr algn="just"/>
            <a:r>
              <a:rPr lang="en-IE" dirty="0" smtClean="0">
                <a:solidFill>
                  <a:schemeClr val="bg2"/>
                </a:solidFill>
              </a:rPr>
              <a:t>If these emails are highly important it is useful to check </a:t>
            </a:r>
            <a:r>
              <a:rPr lang="en-IE" b="1" dirty="0" smtClean="0">
                <a:solidFill>
                  <a:schemeClr val="accent1"/>
                </a:solidFill>
              </a:rPr>
              <a:t>Never send it to Spam </a:t>
            </a:r>
            <a:r>
              <a:rPr lang="en-IE" dirty="0" smtClean="0">
                <a:solidFill>
                  <a:schemeClr val="bg2"/>
                </a:solidFill>
              </a:rPr>
              <a:t>&amp; </a:t>
            </a:r>
            <a:r>
              <a:rPr lang="en-IE" b="1" dirty="0" smtClean="0">
                <a:solidFill>
                  <a:schemeClr val="accent1"/>
                </a:solidFill>
              </a:rPr>
              <a:t>Always mark it as important.</a:t>
            </a:r>
          </a:p>
          <a:p>
            <a:pPr algn="just"/>
            <a:r>
              <a:rPr lang="en-IE" dirty="0" smtClean="0">
                <a:solidFill>
                  <a:schemeClr val="bg2"/>
                </a:solidFill>
              </a:rPr>
              <a:t>It is also useful to check the last box –</a:t>
            </a:r>
            <a:r>
              <a:rPr lang="en-IE" b="1" dirty="0" smtClean="0">
                <a:solidFill>
                  <a:schemeClr val="bg2"/>
                </a:solidFill>
              </a:rPr>
              <a:t> </a:t>
            </a:r>
            <a:r>
              <a:rPr lang="en-IE" b="1" dirty="0" smtClean="0">
                <a:solidFill>
                  <a:schemeClr val="accent1"/>
                </a:solidFill>
              </a:rPr>
              <a:t>Also apply filter to matching conversations.</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21620" y="2014194"/>
            <a:ext cx="4533972" cy="4182426"/>
          </a:xfrm>
          <a:prstGeom prst="rect">
            <a:avLst/>
          </a:prstGeom>
        </p:spPr>
      </p:pic>
    </p:spTree>
    <p:extLst>
      <p:ext uri="{BB962C8B-B14F-4D97-AF65-F5344CB8AC3E}">
        <p14:creationId xmlns:p14="http://schemas.microsoft.com/office/powerpoint/2010/main" val="2700216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772" y="332656"/>
            <a:ext cx="11521280"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p:cNvSpPr/>
          <p:nvPr/>
        </p:nvSpPr>
        <p:spPr>
          <a:xfrm>
            <a:off x="405780" y="404664"/>
            <a:ext cx="11377264" cy="60486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1600"/>
          </a:p>
        </p:txBody>
      </p:sp>
      <p:sp>
        <p:nvSpPr>
          <p:cNvPr id="13" name="Title 12"/>
          <p:cNvSpPr>
            <a:spLocks noGrp="1"/>
          </p:cNvSpPr>
          <p:nvPr>
            <p:ph type="title"/>
          </p:nvPr>
        </p:nvSpPr>
        <p:spPr/>
        <p:txBody>
          <a:bodyPr/>
          <a:lstStyle/>
          <a:p>
            <a:r>
              <a:rPr lang="en-US" dirty="0" smtClean="0">
                <a:solidFill>
                  <a:schemeClr val="bg2"/>
                </a:solidFill>
              </a:rPr>
              <a:t>Searching </a:t>
            </a:r>
            <a:r>
              <a:rPr lang="en-US" dirty="0">
                <a:solidFill>
                  <a:schemeClr val="bg2"/>
                </a:solidFill>
              </a:rPr>
              <a:t>F</a:t>
            </a:r>
            <a:r>
              <a:rPr lang="en-US" dirty="0" smtClean="0">
                <a:solidFill>
                  <a:schemeClr val="bg2"/>
                </a:solidFill>
              </a:rPr>
              <a:t>or Emails</a:t>
            </a:r>
            <a:endParaRPr lang="en-US" dirty="0">
              <a:solidFill>
                <a:schemeClr val="bg2"/>
              </a:solidFill>
            </a:endParaRPr>
          </a:p>
        </p:txBody>
      </p:sp>
      <p:sp>
        <p:nvSpPr>
          <p:cNvPr id="14" name="Content Placeholder 13"/>
          <p:cNvSpPr>
            <a:spLocks noGrp="1"/>
          </p:cNvSpPr>
          <p:nvPr>
            <p:ph idx="1"/>
          </p:nvPr>
        </p:nvSpPr>
        <p:spPr>
          <a:xfrm>
            <a:off x="1066522" y="1916832"/>
            <a:ext cx="10055781" cy="4118208"/>
          </a:xfrm>
        </p:spPr>
        <p:txBody>
          <a:bodyPr/>
          <a:lstStyle/>
          <a:p>
            <a:pPr algn="just"/>
            <a:r>
              <a:rPr lang="en-IE" dirty="0" smtClean="0">
                <a:solidFill>
                  <a:schemeClr val="bg2"/>
                </a:solidFill>
              </a:rPr>
              <a:t>In most cases if you </a:t>
            </a:r>
            <a:r>
              <a:rPr lang="en-IE" dirty="0">
                <a:solidFill>
                  <a:schemeClr val="bg2"/>
                </a:solidFill>
              </a:rPr>
              <a:t>are working on a ticket it is useful to check for keywords relating to that ticket in your emails to see if a similar problem has arisen before (check Evernote too); it can save you a lot of time and effort</a:t>
            </a:r>
            <a:r>
              <a:rPr lang="en-IE" dirty="0" smtClean="0">
                <a:solidFill>
                  <a:schemeClr val="bg2"/>
                </a:solidFill>
              </a:rPr>
              <a:t>.</a:t>
            </a:r>
          </a:p>
          <a:p>
            <a:pPr algn="just"/>
            <a:r>
              <a:rPr lang="en-IE" dirty="0" smtClean="0">
                <a:solidFill>
                  <a:schemeClr val="bg2"/>
                </a:solidFill>
              </a:rPr>
              <a:t>If you are searching for emails from a particular source type the following into the search bar:  </a:t>
            </a:r>
            <a:r>
              <a:rPr lang="en-IE" b="1" dirty="0" smtClean="0">
                <a:solidFill>
                  <a:schemeClr val="bg2"/>
                </a:solidFill>
              </a:rPr>
              <a:t> </a:t>
            </a:r>
            <a:r>
              <a:rPr lang="en-IE" b="1" dirty="0" err="1" smtClean="0">
                <a:solidFill>
                  <a:schemeClr val="accent1"/>
                </a:solidFill>
              </a:rPr>
              <a:t>from:michelle.mccausland@Errigal.com</a:t>
            </a:r>
            <a:r>
              <a:rPr lang="en-IE" b="1" dirty="0" smtClean="0">
                <a:solidFill>
                  <a:schemeClr val="bg2"/>
                </a:solidFill>
              </a:rPr>
              <a:t> </a:t>
            </a:r>
            <a:r>
              <a:rPr lang="en-IE" dirty="0" smtClean="0">
                <a:solidFill>
                  <a:schemeClr val="bg2"/>
                </a:solidFill>
              </a:rPr>
              <a:t>/ </a:t>
            </a:r>
            <a:r>
              <a:rPr lang="en-IE" dirty="0" err="1" smtClean="0">
                <a:solidFill>
                  <a:schemeClr val="bg2"/>
                </a:solidFill>
              </a:rPr>
              <a:t>from:emailAddress</a:t>
            </a:r>
            <a:endParaRPr lang="en-IE" dirty="0" smtClean="0">
              <a:solidFill>
                <a:schemeClr val="bg2"/>
              </a:solidFill>
            </a:endParaRPr>
          </a:p>
          <a:p>
            <a:pPr algn="just"/>
            <a:r>
              <a:rPr lang="en-IE" dirty="0" smtClean="0">
                <a:solidFill>
                  <a:schemeClr val="bg2"/>
                </a:solidFill>
              </a:rPr>
              <a:t>Similarly if you are searching for emails directed to a specific person type the following: </a:t>
            </a:r>
            <a:r>
              <a:rPr lang="en-IE" b="1" dirty="0" err="1" smtClean="0">
                <a:solidFill>
                  <a:schemeClr val="accent1"/>
                </a:solidFill>
              </a:rPr>
              <a:t>to:michelle.mccausland@Errigal.com</a:t>
            </a:r>
            <a:r>
              <a:rPr lang="en-IE" dirty="0" smtClean="0">
                <a:solidFill>
                  <a:schemeClr val="bg2"/>
                </a:solidFill>
              </a:rPr>
              <a:t> / </a:t>
            </a:r>
            <a:r>
              <a:rPr lang="en-IE" dirty="0" err="1" smtClean="0">
                <a:solidFill>
                  <a:schemeClr val="bg2"/>
                </a:solidFill>
              </a:rPr>
              <a:t>to:emailAddress</a:t>
            </a:r>
            <a:endParaRPr lang="en-IE" dirty="0" smtClean="0">
              <a:solidFill>
                <a:schemeClr val="bg2"/>
              </a:solidFill>
            </a:endParaRPr>
          </a:p>
          <a:p>
            <a:pPr algn="just"/>
            <a:r>
              <a:rPr lang="en-IE" dirty="0" smtClean="0">
                <a:solidFill>
                  <a:schemeClr val="bg2"/>
                </a:solidFill>
              </a:rPr>
              <a:t>If you know an email has an attachment: </a:t>
            </a:r>
            <a:r>
              <a:rPr lang="en-IE" b="1" dirty="0" err="1" smtClean="0">
                <a:solidFill>
                  <a:schemeClr val="accent1"/>
                </a:solidFill>
              </a:rPr>
              <a:t>has:attachment</a:t>
            </a:r>
            <a:endParaRPr lang="en-IE" b="1" dirty="0" smtClean="0">
              <a:solidFill>
                <a:schemeClr val="accent1"/>
              </a:solidFill>
            </a:endParaRPr>
          </a:p>
          <a:p>
            <a:pPr algn="just"/>
            <a:r>
              <a:rPr lang="en-IE" dirty="0" smtClean="0">
                <a:solidFill>
                  <a:schemeClr val="bg1"/>
                </a:solidFill>
              </a:rPr>
              <a:t>If an email belongs to a specific label: </a:t>
            </a:r>
            <a:r>
              <a:rPr lang="en-IE" b="1" dirty="0" err="1" smtClean="0">
                <a:solidFill>
                  <a:schemeClr val="accent1"/>
                </a:solidFill>
              </a:rPr>
              <a:t>label:important</a:t>
            </a:r>
            <a:r>
              <a:rPr lang="en-IE" b="1" dirty="0" smtClean="0">
                <a:solidFill>
                  <a:schemeClr val="bg1"/>
                </a:solidFill>
              </a:rPr>
              <a:t> </a:t>
            </a:r>
            <a:r>
              <a:rPr lang="en-IE" dirty="0" smtClean="0">
                <a:solidFill>
                  <a:schemeClr val="bg1"/>
                </a:solidFill>
              </a:rPr>
              <a:t>/ </a:t>
            </a:r>
            <a:r>
              <a:rPr lang="en-IE" dirty="0" err="1" smtClean="0">
                <a:solidFill>
                  <a:schemeClr val="bg1"/>
                </a:solidFill>
              </a:rPr>
              <a:t>label:labelName</a:t>
            </a:r>
            <a:endParaRPr lang="en-IE" dirty="0" smtClean="0">
              <a:solidFill>
                <a:schemeClr val="bg1"/>
              </a:solidFill>
            </a:endParaRPr>
          </a:p>
          <a:p>
            <a:pPr algn="just"/>
            <a:r>
              <a:rPr lang="en-IE" sz="1600" b="1" dirty="0">
                <a:solidFill>
                  <a:schemeClr val="tx2">
                    <a:lumMod val="75000"/>
                  </a:schemeClr>
                </a:solidFill>
                <a:hlinkClick r:id="rId3"/>
              </a:rPr>
              <a:t>http://www.howtogeek.com/107307/how-to-use-gmails-advanced-search-features-create-filters</a:t>
            </a:r>
            <a:r>
              <a:rPr lang="en-IE" sz="1600" b="1" dirty="0" smtClean="0">
                <a:solidFill>
                  <a:schemeClr val="tx2">
                    <a:lumMod val="75000"/>
                  </a:schemeClr>
                </a:solidFill>
                <a:hlinkClick r:id="rId3"/>
              </a:rPr>
              <a:t>/</a:t>
            </a:r>
            <a:endParaRPr lang="en-IE" sz="1600" b="1" dirty="0" smtClean="0">
              <a:solidFill>
                <a:schemeClr val="tx2">
                  <a:lumMod val="75000"/>
                </a:schemeClr>
              </a:solidFill>
            </a:endParaRPr>
          </a:p>
          <a:p>
            <a:pPr algn="just"/>
            <a:endParaRPr lang="en-IE" b="1" dirty="0" smtClean="0">
              <a:solidFill>
                <a:schemeClr val="bg2"/>
              </a:solidFill>
            </a:endParaRPr>
          </a:p>
          <a:p>
            <a:pPr algn="just"/>
            <a:endParaRPr lang="en-IE"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822877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animEffect transition="in" filter="fade">
                                      <p:cBhvr>
                                        <p:cTn id="7" dur="500"/>
                                        <p:tgtEl>
                                          <p:spTgt spid="1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2" end="2"/>
                                            </p:txEl>
                                          </p:spTgt>
                                        </p:tgtEl>
                                        <p:attrNameLst>
                                          <p:attrName>style.visibility</p:attrName>
                                        </p:attrNameLst>
                                      </p:cBhvr>
                                      <p:to>
                                        <p:strVal val="visible"/>
                                      </p:to>
                                    </p:set>
                                    <p:animEffect transition="in" filter="fade">
                                      <p:cBhvr>
                                        <p:cTn id="12" dur="500"/>
                                        <p:tgtEl>
                                          <p:spTgt spid="1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xEl>
                                              <p:pRg st="3" end="3"/>
                                            </p:txEl>
                                          </p:spTgt>
                                        </p:tgtEl>
                                        <p:attrNameLst>
                                          <p:attrName>style.visibility</p:attrName>
                                        </p:attrNameLst>
                                      </p:cBhvr>
                                      <p:to>
                                        <p:strVal val="visible"/>
                                      </p:to>
                                    </p:set>
                                    <p:animEffect transition="in" filter="fade">
                                      <p:cBhvr>
                                        <p:cTn id="17" dur="500"/>
                                        <p:tgtEl>
                                          <p:spTgt spid="1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xEl>
                                              <p:pRg st="4" end="4"/>
                                            </p:txEl>
                                          </p:spTgt>
                                        </p:tgtEl>
                                        <p:attrNameLst>
                                          <p:attrName>style.visibility</p:attrName>
                                        </p:attrNameLst>
                                      </p:cBhvr>
                                      <p:to>
                                        <p:strVal val="visible"/>
                                      </p:to>
                                    </p:set>
                                    <p:animEffect transition="in" filter="fade">
                                      <p:cBhvr>
                                        <p:cTn id="22" dur="500"/>
                                        <p:tgtEl>
                                          <p:spTgt spid="1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
                                            <p:txEl>
                                              <p:pRg st="5" end="5"/>
                                            </p:txEl>
                                          </p:spTgt>
                                        </p:tgtEl>
                                        <p:attrNameLst>
                                          <p:attrName>style.visibility</p:attrName>
                                        </p:attrNameLst>
                                      </p:cBhvr>
                                      <p:to>
                                        <p:strVal val="visible"/>
                                      </p:to>
                                    </p:set>
                                    <p:animEffect transition="in" filter="fade">
                                      <p:cBhvr>
                                        <p:cTn id="27" dur="500"/>
                                        <p:tgtEl>
                                          <p:spTgt spid="1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772" y="332656"/>
            <a:ext cx="11521280"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p:cNvSpPr/>
          <p:nvPr/>
        </p:nvSpPr>
        <p:spPr>
          <a:xfrm>
            <a:off x="405780" y="404664"/>
            <a:ext cx="11377264" cy="60486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1600"/>
          </a:p>
        </p:txBody>
      </p:sp>
      <p:sp>
        <p:nvSpPr>
          <p:cNvPr id="13" name="Title 12"/>
          <p:cNvSpPr>
            <a:spLocks noGrp="1"/>
          </p:cNvSpPr>
          <p:nvPr>
            <p:ph type="title"/>
          </p:nvPr>
        </p:nvSpPr>
        <p:spPr/>
        <p:txBody>
          <a:bodyPr>
            <a:normAutofit/>
          </a:bodyPr>
          <a:lstStyle/>
          <a:p>
            <a:r>
              <a:rPr lang="en-US" dirty="0" smtClean="0">
                <a:solidFill>
                  <a:schemeClr val="bg2"/>
                </a:solidFill>
              </a:rPr>
              <a:t>Email Best Practices</a:t>
            </a:r>
            <a:endParaRPr lang="en-US" dirty="0">
              <a:solidFill>
                <a:schemeClr val="bg2"/>
              </a:solidFill>
            </a:endParaRPr>
          </a:p>
        </p:txBody>
      </p:sp>
      <p:sp>
        <p:nvSpPr>
          <p:cNvPr id="14" name="Content Placeholder 13"/>
          <p:cNvSpPr>
            <a:spLocks noGrp="1"/>
          </p:cNvSpPr>
          <p:nvPr>
            <p:ph idx="1"/>
          </p:nvPr>
        </p:nvSpPr>
        <p:spPr>
          <a:xfrm>
            <a:off x="1066522" y="1844824"/>
            <a:ext cx="10055781" cy="4190216"/>
          </a:xfrm>
        </p:spPr>
        <p:txBody>
          <a:bodyPr>
            <a:normAutofit lnSpcReduction="10000"/>
          </a:bodyPr>
          <a:lstStyle/>
          <a:p>
            <a:pPr algn="just"/>
            <a:r>
              <a:rPr lang="en-IE" dirty="0">
                <a:solidFill>
                  <a:schemeClr val="bg2"/>
                </a:solidFill>
              </a:rPr>
              <a:t>It is always important to </a:t>
            </a:r>
            <a:r>
              <a:rPr lang="en-IE" b="1" u="sng" dirty="0">
                <a:solidFill>
                  <a:schemeClr val="accent1"/>
                </a:solidFill>
              </a:rPr>
              <a:t>double check</a:t>
            </a:r>
            <a:r>
              <a:rPr lang="en-IE" dirty="0">
                <a:solidFill>
                  <a:schemeClr val="bg2"/>
                </a:solidFill>
              </a:rPr>
              <a:t> who you are sending emails to before you press send:</a:t>
            </a:r>
          </a:p>
          <a:p>
            <a:pPr lvl="1" algn="just"/>
            <a:r>
              <a:rPr lang="en-IE" dirty="0">
                <a:solidFill>
                  <a:schemeClr val="bg2"/>
                </a:solidFill>
              </a:rPr>
              <a:t>Who is this being sent to - what customer, who else needs to see this email, who does not need to see this email?</a:t>
            </a:r>
          </a:p>
          <a:p>
            <a:pPr lvl="1" algn="just"/>
            <a:r>
              <a:rPr lang="en-IE" dirty="0" smtClean="0">
                <a:solidFill>
                  <a:schemeClr val="bg2"/>
                </a:solidFill>
              </a:rPr>
              <a:t>Always CC </a:t>
            </a:r>
            <a:r>
              <a:rPr lang="en-IE" dirty="0" smtClean="0">
                <a:solidFill>
                  <a:schemeClr val="bg1"/>
                </a:solidFill>
              </a:rPr>
              <a:t>support</a:t>
            </a:r>
            <a:r>
              <a:rPr lang="en-IE" dirty="0">
                <a:solidFill>
                  <a:schemeClr val="bg1"/>
                </a:solidFill>
              </a:rPr>
              <a:t>@</a:t>
            </a:r>
            <a:r>
              <a:rPr lang="en-IE" dirty="0" smtClean="0">
                <a:solidFill>
                  <a:schemeClr val="bg1"/>
                </a:solidFill>
              </a:rPr>
              <a:t>errigal.com</a:t>
            </a:r>
            <a:r>
              <a:rPr lang="en-IE" dirty="0" smtClean="0">
                <a:solidFill>
                  <a:schemeClr val="bg2"/>
                </a:solidFill>
              </a:rPr>
              <a:t> when dealing with support requests.</a:t>
            </a:r>
          </a:p>
          <a:p>
            <a:pPr algn="just"/>
            <a:r>
              <a:rPr lang="en-IE" dirty="0" smtClean="0">
                <a:solidFill>
                  <a:schemeClr val="bg2"/>
                </a:solidFill>
              </a:rPr>
              <a:t>Always include the ticket number and name in the subject line. Failing this try to include a clear description.</a:t>
            </a:r>
          </a:p>
          <a:p>
            <a:pPr algn="just"/>
            <a:r>
              <a:rPr lang="en-IE" dirty="0" smtClean="0">
                <a:solidFill>
                  <a:schemeClr val="bg2"/>
                </a:solidFill>
              </a:rPr>
              <a:t>Try </a:t>
            </a:r>
            <a:r>
              <a:rPr lang="en-IE" dirty="0">
                <a:solidFill>
                  <a:schemeClr val="bg2"/>
                </a:solidFill>
              </a:rPr>
              <a:t>to be clear and polite when writing emails to customers:</a:t>
            </a:r>
          </a:p>
          <a:p>
            <a:pPr lvl="1" algn="just"/>
            <a:r>
              <a:rPr lang="en-IE" dirty="0">
                <a:solidFill>
                  <a:schemeClr val="bg2"/>
                </a:solidFill>
              </a:rPr>
              <a:t>If you are asking a question ensure that it is understandable and has a clear request or call to action for the recipient.</a:t>
            </a:r>
          </a:p>
          <a:p>
            <a:pPr lvl="1" algn="just"/>
            <a:r>
              <a:rPr lang="en-IE" dirty="0">
                <a:solidFill>
                  <a:schemeClr val="bg2"/>
                </a:solidFill>
              </a:rPr>
              <a:t>If you are providing lots of information use paragraphs and bullets for each point of information, spread the information out and again be clear and ensure the information can be understood by the customer or you will receive an email asking for further clarification</a:t>
            </a:r>
            <a:r>
              <a:rPr lang="en-IE" dirty="0" smtClean="0">
                <a:solidFill>
                  <a:schemeClr val="bg2"/>
                </a:solidFill>
              </a:rPr>
              <a:t>.</a:t>
            </a:r>
            <a:endParaRPr lang="en-IE" dirty="0">
              <a:solidFill>
                <a:schemeClr val="bg2"/>
              </a:solidFill>
            </a:endParaRPr>
          </a:p>
          <a:p>
            <a:pPr algn="just"/>
            <a:r>
              <a:rPr lang="en-IE" dirty="0">
                <a:solidFill>
                  <a:schemeClr val="bg2"/>
                </a:solidFill>
              </a:rPr>
              <a:t>If you are in anyway unsure about your email before you send it, ask someone to take a quick look at it. A second set of eyes never hurts!</a:t>
            </a:r>
          </a:p>
          <a:p>
            <a:pPr algn="just"/>
            <a:endParaRPr lang="en-US" dirty="0">
              <a:solidFill>
                <a:schemeClr val="bg2"/>
              </a:solidFill>
            </a:endParaRPr>
          </a:p>
        </p:txBody>
      </p:sp>
    </p:spTree>
    <p:extLst>
      <p:ext uri="{BB962C8B-B14F-4D97-AF65-F5344CB8AC3E}">
        <p14:creationId xmlns:p14="http://schemas.microsoft.com/office/powerpoint/2010/main" val="757228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fade">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xEl>
                                              <p:pRg st="3" end="3"/>
                                            </p:txEl>
                                          </p:spTgt>
                                        </p:tgtEl>
                                        <p:attrNameLst>
                                          <p:attrName>style.visibility</p:attrName>
                                        </p:attrNameLst>
                                      </p:cBhvr>
                                      <p:to>
                                        <p:strVal val="visible"/>
                                      </p:to>
                                    </p:set>
                                    <p:animEffect transition="in" filter="fade">
                                      <p:cBhvr>
                                        <p:cTn id="22" dur="500"/>
                                        <p:tgtEl>
                                          <p:spTgt spid="1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
                                            <p:txEl>
                                              <p:pRg st="4" end="4"/>
                                            </p:txEl>
                                          </p:spTgt>
                                        </p:tgtEl>
                                        <p:attrNameLst>
                                          <p:attrName>style.visibility</p:attrName>
                                        </p:attrNameLst>
                                      </p:cBhvr>
                                      <p:to>
                                        <p:strVal val="visible"/>
                                      </p:to>
                                    </p:set>
                                    <p:animEffect transition="in" filter="fade">
                                      <p:cBhvr>
                                        <p:cTn id="27" dur="500"/>
                                        <p:tgtEl>
                                          <p:spTgt spid="1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xEl>
                                              <p:pRg st="5" end="5"/>
                                            </p:txEl>
                                          </p:spTgt>
                                        </p:tgtEl>
                                        <p:attrNameLst>
                                          <p:attrName>style.visibility</p:attrName>
                                        </p:attrNameLst>
                                      </p:cBhvr>
                                      <p:to>
                                        <p:strVal val="visible"/>
                                      </p:to>
                                    </p:set>
                                    <p:animEffect transition="in" filter="fade">
                                      <p:cBhvr>
                                        <p:cTn id="32" dur="500"/>
                                        <p:tgtEl>
                                          <p:spTgt spid="1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
                                            <p:txEl>
                                              <p:pRg st="6" end="6"/>
                                            </p:txEl>
                                          </p:spTgt>
                                        </p:tgtEl>
                                        <p:attrNameLst>
                                          <p:attrName>style.visibility</p:attrName>
                                        </p:attrNameLst>
                                      </p:cBhvr>
                                      <p:to>
                                        <p:strVal val="visible"/>
                                      </p:to>
                                    </p:set>
                                    <p:animEffect transition="in" filter="fade">
                                      <p:cBhvr>
                                        <p:cTn id="37" dur="500"/>
                                        <p:tgtEl>
                                          <p:spTgt spid="1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
                                            <p:txEl>
                                              <p:pRg st="7" end="7"/>
                                            </p:txEl>
                                          </p:spTgt>
                                        </p:tgtEl>
                                        <p:attrNameLst>
                                          <p:attrName>style.visibility</p:attrName>
                                        </p:attrNameLst>
                                      </p:cBhvr>
                                      <p:to>
                                        <p:strVal val="visible"/>
                                      </p:to>
                                    </p:set>
                                    <p:animEffect transition="in" filter="fade">
                                      <p:cBhvr>
                                        <p:cTn id="42" dur="500"/>
                                        <p:tgtEl>
                                          <p:spTgt spid="1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9190756" y="404664"/>
            <a:ext cx="2592288" cy="792088"/>
          </a:xfrm>
        </p:spPr>
        <p:txBody>
          <a:bodyPr>
            <a:noAutofit/>
          </a:bodyPr>
          <a:lstStyle/>
          <a:p>
            <a:r>
              <a:rPr lang="en-US" sz="2400" dirty="0" smtClean="0">
                <a:solidFill>
                  <a:schemeClr val="tx1"/>
                </a:solidFill>
              </a:rPr>
              <a:t>Accessing the Evernote Repo</a:t>
            </a:r>
            <a:endParaRPr lang="en-US" sz="2400" dirty="0">
              <a:solidFill>
                <a:schemeClr val="tx1"/>
              </a:solidFill>
            </a:endParaRPr>
          </a:p>
        </p:txBody>
      </p:sp>
      <p:sp>
        <p:nvSpPr>
          <p:cNvPr id="7" name="Content Placeholder 13"/>
          <p:cNvSpPr txBox="1">
            <a:spLocks/>
          </p:cNvSpPr>
          <p:nvPr/>
        </p:nvSpPr>
        <p:spPr>
          <a:xfrm>
            <a:off x="9218919" y="1484784"/>
            <a:ext cx="2500773" cy="3168352"/>
          </a:xfrm>
          <a:prstGeom prst="rect">
            <a:avLst/>
          </a:prstGeom>
        </p:spPr>
        <p:txBody>
          <a:bodyPr vert="horz" lIns="91440" tIns="45720" rIns="91440" bIns="45720" rtlCol="0">
            <a:normAutofit fontScale="92500" lnSpcReduction="20000"/>
          </a:bodyPr>
          <a:lstStyle>
            <a:lvl1pPr marL="182825" indent="-182825" algn="l" defTabSz="914126" rtl="0" eaLnBrk="1" latinLnBrk="0" hangingPunct="1">
              <a:lnSpc>
                <a:spcPct val="100000"/>
              </a:lnSpc>
              <a:spcBef>
                <a:spcPts val="900"/>
              </a:spcBef>
              <a:spcAft>
                <a:spcPts val="0"/>
              </a:spcAft>
              <a:buClr>
                <a:schemeClr val="tx2"/>
              </a:buClr>
              <a:buFont typeface="Arial" pitchFamily="34" charset="0"/>
              <a:buChar char="•"/>
              <a:defRPr sz="1899" kern="1200">
                <a:solidFill>
                  <a:schemeClr val="tx1"/>
                </a:solidFill>
                <a:latin typeface="+mn-lt"/>
                <a:ea typeface="+mn-ea"/>
                <a:cs typeface="+mn-cs"/>
              </a:defRPr>
            </a:lvl1pPr>
            <a:lvl2pPr marL="457063" indent="-182825" algn="l" defTabSz="914126" rtl="0" eaLnBrk="1" latinLnBrk="0" hangingPunct="1">
              <a:lnSpc>
                <a:spcPct val="100000"/>
              </a:lnSpc>
              <a:spcBef>
                <a:spcPts val="500"/>
              </a:spcBef>
              <a:buClr>
                <a:schemeClr val="tx2"/>
              </a:buClr>
              <a:buFont typeface="Arial" pitchFamily="34" charset="0"/>
              <a:buChar char="•"/>
              <a:defRPr sz="1600" kern="1200">
                <a:solidFill>
                  <a:schemeClr val="tx1"/>
                </a:solidFill>
                <a:latin typeface="+mn-lt"/>
                <a:ea typeface="+mn-ea"/>
                <a:cs typeface="+mn-cs"/>
              </a:defRPr>
            </a:lvl2pPr>
            <a:lvl3pPr marL="731301" indent="-182825"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3pPr>
            <a:lvl4pPr marL="1005538" indent="-182825"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4pPr>
            <a:lvl5pPr marL="1279776" indent="-182825"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5pPr>
            <a:lvl6pPr marL="1599520" indent="-228531"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6pPr>
            <a:lvl7pPr marL="1899430" indent="-228531"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7pPr>
            <a:lvl8pPr marL="2199340" indent="-228531"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8pPr>
            <a:lvl9pPr marL="2499250" indent="-228531" algn="l" defTabSz="914126"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9pPr>
          </a:lstStyle>
          <a:p>
            <a:pPr marL="0" indent="0">
              <a:buNone/>
            </a:pPr>
            <a:r>
              <a:rPr lang="en-US" sz="1800" b="1" dirty="0" smtClean="0"/>
              <a:t>Accessing the Evernote Repository:</a:t>
            </a:r>
          </a:p>
          <a:p>
            <a:pPr marL="0" indent="0">
              <a:buNone/>
            </a:pPr>
            <a:r>
              <a:rPr lang="en-US" sz="1600" dirty="0" smtClean="0"/>
              <a:t>Navigate to Evernote.com or download the client.</a:t>
            </a:r>
          </a:p>
          <a:p>
            <a:pPr marL="0" indent="0">
              <a:buNone/>
            </a:pPr>
            <a:endParaRPr lang="en-US" sz="1800" dirty="0" smtClean="0"/>
          </a:p>
          <a:p>
            <a:pPr marL="0" indent="0">
              <a:buNone/>
            </a:pPr>
            <a:r>
              <a:rPr lang="en-US" sz="1800" b="1" dirty="0" smtClean="0"/>
              <a:t>Username</a:t>
            </a:r>
            <a:r>
              <a:rPr lang="en-US" sz="1800" dirty="0" smtClean="0"/>
              <a:t>: </a:t>
            </a:r>
            <a:r>
              <a:rPr lang="en-US" sz="1600" dirty="0" smtClean="0"/>
              <a:t>errigalwiki@gmail.com</a:t>
            </a:r>
          </a:p>
          <a:p>
            <a:pPr marL="0" indent="0">
              <a:buNone/>
            </a:pPr>
            <a:endParaRPr lang="en-US" sz="1600" dirty="0" smtClean="0"/>
          </a:p>
          <a:p>
            <a:pPr marL="0" indent="0">
              <a:buNone/>
            </a:pPr>
            <a:r>
              <a:rPr lang="en-US" sz="1800" b="1" dirty="0" smtClean="0"/>
              <a:t>Password</a:t>
            </a:r>
            <a:r>
              <a:rPr lang="en-US" sz="1800" dirty="0" smtClean="0"/>
              <a:t>: </a:t>
            </a:r>
          </a:p>
          <a:p>
            <a:pPr marL="0" indent="0">
              <a:buNone/>
            </a:pPr>
            <a:r>
              <a:rPr lang="en-US" sz="1600" dirty="0" smtClean="0"/>
              <a:t>n******1</a:t>
            </a:r>
            <a:endParaRPr lang="en-US" sz="1600" dirty="0"/>
          </a:p>
        </p:txBody>
      </p:sp>
      <p:sp>
        <p:nvSpPr>
          <p:cNvPr id="4" name="Title 12"/>
          <p:cNvSpPr txBox="1">
            <a:spLocks/>
          </p:cNvSpPr>
          <p:nvPr/>
        </p:nvSpPr>
        <p:spPr>
          <a:xfrm>
            <a:off x="477788" y="366936"/>
            <a:ext cx="8399597" cy="685800"/>
          </a:xfrm>
          <a:prstGeom prst="rect">
            <a:avLst/>
          </a:prstGeom>
        </p:spPr>
        <p:txBody>
          <a:bodyPr vert="horz" lIns="91440" tIns="45720" rIns="91440" bIns="45720" rtlCol="0" anchor="b">
            <a:noAutofit/>
          </a:bodyPr>
          <a:lstStyle>
            <a:lvl1pPr algn="l" defTabSz="914126" rtl="0" eaLnBrk="1" latinLnBrk="0" hangingPunct="1">
              <a:lnSpc>
                <a:spcPct val="90000"/>
              </a:lnSpc>
              <a:spcBef>
                <a:spcPct val="0"/>
              </a:spcBef>
              <a:buNone/>
              <a:defRPr lang="en-US" sz="2799" b="0" kern="1200" cap="none" spc="0" baseline="0" dirty="0">
                <a:solidFill>
                  <a:srgbClr val="FFFFFF"/>
                </a:solidFill>
                <a:effectLst/>
                <a:latin typeface="+mj-lt"/>
                <a:ea typeface="+mn-ea"/>
                <a:cs typeface="+mn-cs"/>
              </a:defRPr>
            </a:lvl1pPr>
          </a:lstStyle>
          <a:p>
            <a:r>
              <a:rPr lang="en-IE" sz="4400" dirty="0" smtClean="0">
                <a:solidFill>
                  <a:schemeClr val="tx1"/>
                </a:solidFill>
              </a:rPr>
              <a:t>Additional Information</a:t>
            </a:r>
            <a:endParaRPr lang="en-IE" sz="4400" dirty="0">
              <a:solidFill>
                <a:schemeClr val="tx1"/>
              </a:solidFill>
            </a:endParaRPr>
          </a:p>
        </p:txBody>
      </p:sp>
      <p:sp>
        <p:nvSpPr>
          <p:cNvPr id="5" name="Content Placeholder 13"/>
          <p:cNvSpPr>
            <a:spLocks noGrp="1"/>
          </p:cNvSpPr>
          <p:nvPr>
            <p:ph idx="1"/>
          </p:nvPr>
        </p:nvSpPr>
        <p:spPr>
          <a:xfrm>
            <a:off x="333773" y="1196752"/>
            <a:ext cx="8280920" cy="5400600"/>
          </a:xfrm>
        </p:spPr>
        <p:txBody>
          <a:bodyPr>
            <a:normAutofit/>
          </a:bodyPr>
          <a:lstStyle/>
          <a:p>
            <a:pPr algn="just"/>
            <a:r>
              <a:rPr lang="en-US" dirty="0" smtClean="0"/>
              <a:t>This presentation, as well as others, are all available in the Evernote Repository.</a:t>
            </a:r>
          </a:p>
          <a:p>
            <a:pPr algn="just"/>
            <a:r>
              <a:rPr lang="en-US" dirty="0" smtClean="0"/>
              <a:t>A copy of some useful Gmail filters is also available in the Evernote Repo in the note “Dealing With Emails”. These can be imported into Gmail.</a:t>
            </a:r>
          </a:p>
          <a:p>
            <a:pPr algn="just"/>
            <a:r>
              <a:rPr lang="en-US" dirty="0" smtClean="0"/>
              <a:t>Everyone working within Errigal has an Errigal email address with the following convention &lt;</a:t>
            </a:r>
            <a:r>
              <a:rPr lang="en-US" dirty="0" err="1" smtClean="0"/>
              <a:t>firstName</a:t>
            </a:r>
            <a:r>
              <a:rPr lang="en-US" dirty="0" smtClean="0"/>
              <a:t>&gt;.&lt;</a:t>
            </a:r>
            <a:r>
              <a:rPr lang="en-US" dirty="0" err="1" smtClean="0"/>
              <a:t>lastName</a:t>
            </a:r>
            <a:r>
              <a:rPr lang="en-US" dirty="0" smtClean="0"/>
              <a:t>&gt;@errigal.com</a:t>
            </a:r>
          </a:p>
          <a:p>
            <a:pPr algn="just"/>
            <a:r>
              <a:rPr lang="en-US" dirty="0" smtClean="0"/>
              <a:t>Some useful email distributions:</a:t>
            </a:r>
          </a:p>
          <a:p>
            <a:pPr lvl="1"/>
            <a:r>
              <a:rPr lang="en-IE" dirty="0"/>
              <a:t>staff@errigal.com</a:t>
            </a:r>
            <a:r>
              <a:rPr lang="en-IE" dirty="0" smtClean="0"/>
              <a:t> - Everyone in the company</a:t>
            </a:r>
          </a:p>
          <a:p>
            <a:pPr lvl="1"/>
            <a:r>
              <a:rPr lang="en-IE" dirty="0" smtClean="0"/>
              <a:t>developers@errigal.com</a:t>
            </a:r>
            <a:r>
              <a:rPr lang="en-IE" dirty="0"/>
              <a:t> - Development team</a:t>
            </a:r>
          </a:p>
          <a:p>
            <a:pPr lvl="1"/>
            <a:r>
              <a:rPr lang="en-IE" dirty="0"/>
              <a:t>ireland@errigal.com - Everyone in the Waterford office</a:t>
            </a:r>
          </a:p>
          <a:p>
            <a:pPr lvl="1"/>
            <a:r>
              <a:rPr lang="en-IE" dirty="0"/>
              <a:t>support@errigal.com - </a:t>
            </a:r>
            <a:r>
              <a:rPr lang="en-IE" dirty="0" smtClean="0"/>
              <a:t>Those on 1</a:t>
            </a:r>
            <a:r>
              <a:rPr lang="en-IE" baseline="30000" dirty="0" smtClean="0"/>
              <a:t>st</a:t>
            </a:r>
            <a:r>
              <a:rPr lang="en-IE" dirty="0" smtClean="0"/>
              <a:t> Level support</a:t>
            </a:r>
            <a:endParaRPr lang="en-IE" dirty="0"/>
          </a:p>
          <a:p>
            <a:pPr lvl="1" algn="just"/>
            <a:endParaRPr lang="en-US" dirty="0"/>
          </a:p>
        </p:txBody>
      </p:sp>
    </p:spTree>
    <p:extLst>
      <p:ext uri="{BB962C8B-B14F-4D97-AF65-F5344CB8AC3E}">
        <p14:creationId xmlns:p14="http://schemas.microsoft.com/office/powerpoint/2010/main" val="786216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Any Questions?</a:t>
            </a:r>
            <a:endParaRPr lang="en-US" dirty="0"/>
          </a:p>
        </p:txBody>
      </p:sp>
      <p:sp>
        <p:nvSpPr>
          <p:cNvPr id="3" name="Text Placeholder 2"/>
          <p:cNvSpPr>
            <a:spLocks noGrp="1"/>
          </p:cNvSpPr>
          <p:nvPr>
            <p:ph type="body" idx="1"/>
          </p:nvPr>
        </p:nvSpPr>
        <p:spPr/>
        <p:txBody>
          <a:bodyPr/>
          <a:lstStyle/>
          <a:p>
            <a:r>
              <a:rPr lang="en-US" dirty="0" smtClean="0"/>
              <a:t>Thank You!</a:t>
            </a:r>
            <a:endParaRPr lang="en-US" dirty="0"/>
          </a:p>
        </p:txBody>
      </p:sp>
    </p:spTree>
    <p:extLst>
      <p:ext uri="{BB962C8B-B14F-4D97-AF65-F5344CB8AC3E}">
        <p14:creationId xmlns:p14="http://schemas.microsoft.com/office/powerpoint/2010/main" val="2478160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772" y="332656"/>
            <a:ext cx="11521280"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p:cNvSpPr/>
          <p:nvPr/>
        </p:nvSpPr>
        <p:spPr>
          <a:xfrm>
            <a:off x="405780" y="404664"/>
            <a:ext cx="11377264" cy="60486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1600"/>
          </a:p>
        </p:txBody>
      </p:sp>
      <p:sp>
        <p:nvSpPr>
          <p:cNvPr id="13" name="Title 12"/>
          <p:cNvSpPr>
            <a:spLocks noGrp="1"/>
          </p:cNvSpPr>
          <p:nvPr>
            <p:ph type="title"/>
          </p:nvPr>
        </p:nvSpPr>
        <p:spPr/>
        <p:txBody>
          <a:bodyPr/>
          <a:lstStyle/>
          <a:p>
            <a:r>
              <a:rPr lang="en-US" dirty="0" smtClean="0">
                <a:solidFill>
                  <a:schemeClr val="bg2"/>
                </a:solidFill>
              </a:rPr>
              <a:t>Topics	</a:t>
            </a:r>
            <a:endParaRPr lang="en-US" dirty="0">
              <a:solidFill>
                <a:schemeClr val="bg2"/>
              </a:solidFill>
            </a:endParaRPr>
          </a:p>
        </p:txBody>
      </p:sp>
      <p:graphicFrame>
        <p:nvGraphicFramePr>
          <p:cNvPr id="6" name="Diagram 5"/>
          <p:cNvGraphicFramePr/>
          <p:nvPr>
            <p:extLst>
              <p:ext uri="{D42A27DB-BD31-4B8C-83A1-F6EECF244321}">
                <p14:modId xmlns:p14="http://schemas.microsoft.com/office/powerpoint/2010/main" val="1872462001"/>
              </p:ext>
            </p:extLst>
          </p:nvPr>
        </p:nvGraphicFramePr>
        <p:xfrm>
          <a:off x="1197868" y="1772816"/>
          <a:ext cx="9721080" cy="43648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3913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772" y="332656"/>
            <a:ext cx="11521280"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p:cNvSpPr/>
          <p:nvPr/>
        </p:nvSpPr>
        <p:spPr>
          <a:xfrm>
            <a:off x="405780" y="404664"/>
            <a:ext cx="11377264" cy="60486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1600"/>
          </a:p>
        </p:txBody>
      </p:sp>
      <p:sp>
        <p:nvSpPr>
          <p:cNvPr id="13" name="Title 12"/>
          <p:cNvSpPr>
            <a:spLocks noGrp="1"/>
          </p:cNvSpPr>
          <p:nvPr>
            <p:ph type="title"/>
          </p:nvPr>
        </p:nvSpPr>
        <p:spPr/>
        <p:txBody>
          <a:bodyPr/>
          <a:lstStyle/>
          <a:p>
            <a:r>
              <a:rPr lang="en-US" dirty="0" smtClean="0">
                <a:solidFill>
                  <a:schemeClr val="bg2"/>
                </a:solidFill>
              </a:rPr>
              <a:t>Email Overview</a:t>
            </a:r>
            <a:endParaRPr lang="en-US" dirty="0">
              <a:solidFill>
                <a:schemeClr val="bg2"/>
              </a:solidFill>
            </a:endParaRPr>
          </a:p>
        </p:txBody>
      </p:sp>
      <p:sp>
        <p:nvSpPr>
          <p:cNvPr id="14" name="Content Placeholder 13"/>
          <p:cNvSpPr>
            <a:spLocks noGrp="1"/>
          </p:cNvSpPr>
          <p:nvPr>
            <p:ph idx="1"/>
          </p:nvPr>
        </p:nvSpPr>
        <p:spPr/>
        <p:txBody>
          <a:bodyPr/>
          <a:lstStyle/>
          <a:p>
            <a:r>
              <a:rPr lang="en-IE" dirty="0">
                <a:solidFill>
                  <a:schemeClr val="bg2"/>
                </a:solidFill>
              </a:rPr>
              <a:t>Anyone and everyone in Errigal deals with emails on a day to day basis</a:t>
            </a:r>
            <a:r>
              <a:rPr lang="en-IE" dirty="0" smtClean="0">
                <a:solidFill>
                  <a:schemeClr val="bg2"/>
                </a:solidFill>
              </a:rPr>
              <a:t>.</a:t>
            </a:r>
          </a:p>
          <a:p>
            <a:pPr algn="just"/>
            <a:r>
              <a:rPr lang="en-IE" dirty="0">
                <a:solidFill>
                  <a:schemeClr val="bg2"/>
                </a:solidFill>
              </a:rPr>
              <a:t>Whether you are dealing with a support request or a development item or even communicating with those in the office, emails are </a:t>
            </a:r>
            <a:r>
              <a:rPr lang="en-IE" dirty="0" smtClean="0">
                <a:solidFill>
                  <a:schemeClr val="bg2"/>
                </a:solidFill>
              </a:rPr>
              <a:t>an important part </a:t>
            </a:r>
            <a:r>
              <a:rPr lang="en-IE" dirty="0">
                <a:solidFill>
                  <a:schemeClr val="bg2"/>
                </a:solidFill>
              </a:rPr>
              <a:t>of your day</a:t>
            </a:r>
            <a:r>
              <a:rPr lang="en-IE" dirty="0" smtClean="0">
                <a:solidFill>
                  <a:schemeClr val="bg2"/>
                </a:solidFill>
              </a:rPr>
              <a:t>.</a:t>
            </a:r>
          </a:p>
          <a:p>
            <a:pPr algn="just"/>
            <a:r>
              <a:rPr lang="en-IE" dirty="0" smtClean="0">
                <a:solidFill>
                  <a:schemeClr val="bg2"/>
                </a:solidFill>
              </a:rPr>
              <a:t>This presentation is a guide on managing emails on a day to day basis.</a:t>
            </a:r>
          </a:p>
          <a:p>
            <a:endParaRPr lang="en-US" dirty="0">
              <a:solidFill>
                <a:schemeClr val="bg2"/>
              </a:solidFill>
            </a:endParaRPr>
          </a:p>
        </p:txBody>
      </p:sp>
    </p:spTree>
    <p:extLst>
      <p:ext uri="{BB962C8B-B14F-4D97-AF65-F5344CB8AC3E}">
        <p14:creationId xmlns:p14="http://schemas.microsoft.com/office/powerpoint/2010/main" val="409748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772" y="332656"/>
            <a:ext cx="11521280"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p:cNvSpPr/>
          <p:nvPr/>
        </p:nvSpPr>
        <p:spPr>
          <a:xfrm>
            <a:off x="405780" y="404664"/>
            <a:ext cx="11377264" cy="60486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1600"/>
          </a:p>
        </p:txBody>
      </p:sp>
      <p:sp>
        <p:nvSpPr>
          <p:cNvPr id="13" name="Title 12"/>
          <p:cNvSpPr>
            <a:spLocks noGrp="1"/>
          </p:cNvSpPr>
          <p:nvPr>
            <p:ph type="title"/>
          </p:nvPr>
        </p:nvSpPr>
        <p:spPr/>
        <p:txBody>
          <a:bodyPr/>
          <a:lstStyle/>
          <a:p>
            <a:r>
              <a:rPr lang="en-US" dirty="0" smtClean="0">
                <a:solidFill>
                  <a:schemeClr val="bg2"/>
                </a:solidFill>
              </a:rPr>
              <a:t>Labels</a:t>
            </a:r>
            <a:endParaRPr lang="en-US" dirty="0">
              <a:solidFill>
                <a:schemeClr val="bg2"/>
              </a:solidFill>
            </a:endParaRPr>
          </a:p>
        </p:txBody>
      </p:sp>
      <p:sp>
        <p:nvSpPr>
          <p:cNvPr id="14" name="Content Placeholder 13"/>
          <p:cNvSpPr>
            <a:spLocks noGrp="1"/>
          </p:cNvSpPr>
          <p:nvPr>
            <p:ph idx="1"/>
          </p:nvPr>
        </p:nvSpPr>
        <p:spPr>
          <a:xfrm>
            <a:off x="1066522" y="1844824"/>
            <a:ext cx="10055781" cy="4190216"/>
          </a:xfrm>
        </p:spPr>
        <p:txBody>
          <a:bodyPr/>
          <a:lstStyle/>
          <a:p>
            <a:r>
              <a:rPr lang="en-US" dirty="0" smtClean="0">
                <a:solidFill>
                  <a:schemeClr val="bg2"/>
                </a:solidFill>
              </a:rPr>
              <a:t>Labels are a very useful way to </a:t>
            </a:r>
            <a:r>
              <a:rPr lang="en-US" dirty="0" smtClean="0">
                <a:solidFill>
                  <a:schemeClr val="bg2"/>
                </a:solidFill>
              </a:rPr>
              <a:t>categorize </a:t>
            </a:r>
            <a:r>
              <a:rPr lang="en-US" dirty="0" smtClean="0">
                <a:solidFill>
                  <a:schemeClr val="bg2"/>
                </a:solidFill>
              </a:rPr>
              <a:t>your emails.</a:t>
            </a:r>
          </a:p>
          <a:p>
            <a:r>
              <a:rPr lang="en-US" dirty="0" smtClean="0">
                <a:solidFill>
                  <a:schemeClr val="bg2"/>
                </a:solidFill>
              </a:rPr>
              <a:t>They work in conjunction with filters to sort your emails into organized groups.</a:t>
            </a:r>
          </a:p>
          <a:p>
            <a:pPr algn="just"/>
            <a:r>
              <a:rPr lang="en-US" dirty="0" smtClean="0">
                <a:solidFill>
                  <a:schemeClr val="bg2"/>
                </a:solidFill>
              </a:rPr>
              <a:t>You can create as many or as few as you need.</a:t>
            </a:r>
          </a:p>
          <a:p>
            <a:pPr algn="just"/>
            <a:r>
              <a:rPr lang="en-US" dirty="0" smtClean="0">
                <a:solidFill>
                  <a:schemeClr val="bg2"/>
                </a:solidFill>
              </a:rPr>
              <a:t>For example labels can be categorized based on customers which works well for use within Errigal. </a:t>
            </a:r>
            <a:endParaRPr lang="en-US" dirty="0">
              <a:solidFill>
                <a:schemeClr val="bg2"/>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8068" y="3594198"/>
            <a:ext cx="1657581" cy="2476846"/>
          </a:xfrm>
          <a:prstGeom prst="rect">
            <a:avLst/>
          </a:prstGeom>
          <a:ln>
            <a:noFill/>
          </a:ln>
          <a:effectLst>
            <a:outerShdw blurRad="190500" algn="tl" rotWithShape="0">
              <a:srgbClr val="000000">
                <a:alpha val="70000"/>
              </a:srgbClr>
            </a:outerShdw>
          </a:effec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01826" y="3574049"/>
            <a:ext cx="3292221" cy="916392"/>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75211" y="5663245"/>
            <a:ext cx="3238952" cy="38105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36802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772" y="332656"/>
            <a:ext cx="11521280"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p:cNvSpPr/>
          <p:nvPr/>
        </p:nvSpPr>
        <p:spPr>
          <a:xfrm>
            <a:off x="405780" y="404664"/>
            <a:ext cx="11377264" cy="60486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1600"/>
          </a:p>
        </p:txBody>
      </p:sp>
      <p:sp>
        <p:nvSpPr>
          <p:cNvPr id="13" name="Title 12"/>
          <p:cNvSpPr>
            <a:spLocks noGrp="1"/>
          </p:cNvSpPr>
          <p:nvPr>
            <p:ph type="title"/>
          </p:nvPr>
        </p:nvSpPr>
        <p:spPr/>
        <p:txBody>
          <a:bodyPr/>
          <a:lstStyle/>
          <a:p>
            <a:r>
              <a:rPr lang="en-US" dirty="0" smtClean="0">
                <a:solidFill>
                  <a:schemeClr val="bg2"/>
                </a:solidFill>
              </a:rPr>
              <a:t>Creating Labels</a:t>
            </a:r>
            <a:endParaRPr lang="en-US" dirty="0">
              <a:solidFill>
                <a:schemeClr val="bg2"/>
              </a:solidFill>
            </a:endParaRPr>
          </a:p>
        </p:txBody>
      </p:sp>
      <p:sp>
        <p:nvSpPr>
          <p:cNvPr id="14" name="Content Placeholder 13"/>
          <p:cNvSpPr>
            <a:spLocks noGrp="1"/>
          </p:cNvSpPr>
          <p:nvPr>
            <p:ph idx="1"/>
          </p:nvPr>
        </p:nvSpPr>
        <p:spPr>
          <a:xfrm>
            <a:off x="1066522" y="1700808"/>
            <a:ext cx="10055781" cy="4334232"/>
          </a:xfrm>
        </p:spPr>
        <p:txBody>
          <a:bodyPr/>
          <a:lstStyle/>
          <a:p>
            <a:r>
              <a:rPr lang="en-US" dirty="0" smtClean="0">
                <a:solidFill>
                  <a:schemeClr val="bg2"/>
                </a:solidFill>
              </a:rPr>
              <a:t>In order to create a new label click on </a:t>
            </a:r>
            <a:r>
              <a:rPr lang="en-US" b="1" dirty="0" smtClean="0">
                <a:solidFill>
                  <a:schemeClr val="accent1"/>
                </a:solidFill>
              </a:rPr>
              <a:t>Manage labels</a:t>
            </a:r>
            <a:r>
              <a:rPr lang="en-US" dirty="0" smtClean="0">
                <a:solidFill>
                  <a:schemeClr val="accent1"/>
                </a:solidFill>
              </a:rPr>
              <a:t> </a:t>
            </a:r>
            <a:r>
              <a:rPr lang="en-US" dirty="0" smtClean="0">
                <a:solidFill>
                  <a:schemeClr val="bg2"/>
                </a:solidFill>
              </a:rPr>
              <a:t>located on the lower left hand side of the </a:t>
            </a:r>
            <a:r>
              <a:rPr lang="en-US" dirty="0" err="1" smtClean="0">
                <a:solidFill>
                  <a:schemeClr val="bg2"/>
                </a:solidFill>
              </a:rPr>
              <a:t>gmail</a:t>
            </a:r>
            <a:r>
              <a:rPr lang="en-US" dirty="0" smtClean="0">
                <a:solidFill>
                  <a:schemeClr val="bg2"/>
                </a:solidFill>
              </a:rPr>
              <a:t> screen.</a:t>
            </a:r>
          </a:p>
          <a:p>
            <a:r>
              <a:rPr lang="en-US" dirty="0" smtClean="0">
                <a:solidFill>
                  <a:schemeClr val="bg2"/>
                </a:solidFill>
              </a:rPr>
              <a:t>Next, click on </a:t>
            </a:r>
            <a:r>
              <a:rPr lang="en-US" b="1" dirty="0" smtClean="0">
                <a:solidFill>
                  <a:schemeClr val="accent1"/>
                </a:solidFill>
              </a:rPr>
              <a:t>Create new label</a:t>
            </a:r>
            <a:r>
              <a:rPr lang="en-US" dirty="0" smtClean="0">
                <a:solidFill>
                  <a:schemeClr val="bg2"/>
                </a:solidFill>
              </a:rPr>
              <a:t>.</a:t>
            </a:r>
          </a:p>
          <a:p>
            <a:pPr algn="just"/>
            <a:r>
              <a:rPr lang="en-US" dirty="0" smtClean="0">
                <a:solidFill>
                  <a:schemeClr val="bg2"/>
                </a:solidFill>
              </a:rPr>
              <a:t>You will then be prompted to enter a label name and you also have the option to nest a label under an existing label.</a:t>
            </a:r>
          </a:p>
          <a:p>
            <a:r>
              <a:rPr lang="en-US" dirty="0" smtClean="0">
                <a:solidFill>
                  <a:schemeClr val="bg2"/>
                </a:solidFill>
              </a:rPr>
              <a:t>Click </a:t>
            </a:r>
            <a:r>
              <a:rPr lang="en-US" b="1" dirty="0" smtClean="0">
                <a:solidFill>
                  <a:schemeClr val="accent1"/>
                </a:solidFill>
              </a:rPr>
              <a:t>Create</a:t>
            </a:r>
            <a:r>
              <a:rPr lang="en-US" dirty="0" smtClean="0">
                <a:solidFill>
                  <a:schemeClr val="accent1"/>
                </a:solidFill>
              </a:rPr>
              <a:t> </a:t>
            </a:r>
            <a:r>
              <a:rPr lang="en-US" dirty="0" smtClean="0">
                <a:solidFill>
                  <a:schemeClr val="bg2"/>
                </a:solidFill>
              </a:rPr>
              <a:t>and you now have your label.</a:t>
            </a:r>
          </a:p>
          <a:p>
            <a:endParaRPr lang="en-US" dirty="0">
              <a:solidFill>
                <a:schemeClr val="bg2"/>
              </a:solidFill>
            </a:endParaRPr>
          </a:p>
        </p:txBody>
      </p:sp>
      <p:graphicFrame>
        <p:nvGraphicFramePr>
          <p:cNvPr id="5" name="Diagram 4"/>
          <p:cNvGraphicFramePr/>
          <p:nvPr>
            <p:extLst>
              <p:ext uri="{D42A27DB-BD31-4B8C-83A1-F6EECF244321}">
                <p14:modId xmlns:p14="http://schemas.microsoft.com/office/powerpoint/2010/main" val="1065525345"/>
              </p:ext>
            </p:extLst>
          </p:nvPr>
        </p:nvGraphicFramePr>
        <p:xfrm>
          <a:off x="972245" y="3918614"/>
          <a:ext cx="10244334" cy="22045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087664" y="4717383"/>
            <a:ext cx="1934740" cy="591513"/>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418027" y="4202922"/>
            <a:ext cx="3572929" cy="1635956"/>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25860" y="4005063"/>
            <a:ext cx="1641694" cy="2016152"/>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159388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xEl>
                                              <p:pRg st="2" end="2"/>
                                            </p:txEl>
                                          </p:spTgt>
                                        </p:tgtEl>
                                        <p:attrNameLst>
                                          <p:attrName>style.visibility</p:attrName>
                                        </p:attrNameLst>
                                      </p:cBhvr>
                                      <p:to>
                                        <p:strVal val="visible"/>
                                      </p:to>
                                    </p:set>
                                    <p:animEffect transition="in" filter="fade">
                                      <p:cBhvr>
                                        <p:cTn id="22" dur="500"/>
                                        <p:tgtEl>
                                          <p:spTgt spid="1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xEl>
                                              <p:pRg st="3" end="3"/>
                                            </p:txEl>
                                          </p:spTgt>
                                        </p:tgtEl>
                                        <p:attrNameLst>
                                          <p:attrName>style.visibility</p:attrName>
                                        </p:attrNameLst>
                                      </p:cBhvr>
                                      <p:to>
                                        <p:strVal val="visible"/>
                                      </p:to>
                                    </p:set>
                                    <p:animEffect transition="in" filter="fade">
                                      <p:cBhvr>
                                        <p:cTn id="32" dur="500"/>
                                        <p:tgtEl>
                                          <p:spTgt spid="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772" y="332656"/>
            <a:ext cx="11521280"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p:cNvSpPr/>
          <p:nvPr/>
        </p:nvSpPr>
        <p:spPr>
          <a:xfrm>
            <a:off x="405780" y="404664"/>
            <a:ext cx="11377264" cy="60486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1600"/>
          </a:p>
        </p:txBody>
      </p:sp>
      <p:sp>
        <p:nvSpPr>
          <p:cNvPr id="13" name="Title 12"/>
          <p:cNvSpPr>
            <a:spLocks noGrp="1"/>
          </p:cNvSpPr>
          <p:nvPr>
            <p:ph type="title"/>
          </p:nvPr>
        </p:nvSpPr>
        <p:spPr/>
        <p:txBody>
          <a:bodyPr/>
          <a:lstStyle/>
          <a:p>
            <a:r>
              <a:rPr lang="en-US" dirty="0" smtClean="0">
                <a:solidFill>
                  <a:schemeClr val="bg2"/>
                </a:solidFill>
              </a:rPr>
              <a:t>Creating Labels </a:t>
            </a:r>
            <a:r>
              <a:rPr lang="en-US" dirty="0" err="1" smtClean="0">
                <a:solidFill>
                  <a:schemeClr val="bg2"/>
                </a:solidFill>
              </a:rPr>
              <a:t>Ctd</a:t>
            </a:r>
            <a:r>
              <a:rPr lang="en-US" dirty="0" smtClean="0">
                <a:solidFill>
                  <a:schemeClr val="bg2"/>
                </a:solidFill>
              </a:rPr>
              <a:t>.</a:t>
            </a:r>
            <a:endParaRPr lang="en-US" dirty="0">
              <a:solidFill>
                <a:schemeClr val="bg2"/>
              </a:solidFill>
            </a:endParaRPr>
          </a:p>
        </p:txBody>
      </p:sp>
      <p:sp>
        <p:nvSpPr>
          <p:cNvPr id="14" name="Content Placeholder 13"/>
          <p:cNvSpPr>
            <a:spLocks noGrp="1"/>
          </p:cNvSpPr>
          <p:nvPr>
            <p:ph idx="1"/>
          </p:nvPr>
        </p:nvSpPr>
        <p:spPr>
          <a:xfrm>
            <a:off x="1066522" y="1844824"/>
            <a:ext cx="10055781" cy="4190216"/>
          </a:xfrm>
        </p:spPr>
        <p:txBody>
          <a:bodyPr/>
          <a:lstStyle/>
          <a:p>
            <a:r>
              <a:rPr lang="en-US" dirty="0" smtClean="0">
                <a:solidFill>
                  <a:schemeClr val="bg2"/>
                </a:solidFill>
              </a:rPr>
              <a:t>To add a specific colour to associate with your new label find the label along the left-hand side of the </a:t>
            </a:r>
            <a:r>
              <a:rPr lang="en-US" dirty="0" err="1" smtClean="0">
                <a:solidFill>
                  <a:schemeClr val="bg2"/>
                </a:solidFill>
              </a:rPr>
              <a:t>gmail</a:t>
            </a:r>
            <a:r>
              <a:rPr lang="en-US" dirty="0" smtClean="0">
                <a:solidFill>
                  <a:schemeClr val="bg2"/>
                </a:solidFill>
              </a:rPr>
              <a:t> screen.</a:t>
            </a:r>
          </a:p>
          <a:p>
            <a:r>
              <a:rPr lang="en-US" dirty="0" smtClean="0">
                <a:solidFill>
                  <a:schemeClr val="bg2"/>
                </a:solidFill>
              </a:rPr>
              <a:t>Hover over the right hand side of the label until you see a drop down arrow.</a:t>
            </a:r>
          </a:p>
          <a:p>
            <a:r>
              <a:rPr lang="en-US" dirty="0" smtClean="0">
                <a:solidFill>
                  <a:schemeClr val="bg2"/>
                </a:solidFill>
              </a:rPr>
              <a:t>Click on this icon then hover over </a:t>
            </a:r>
            <a:r>
              <a:rPr lang="en-US" b="1" dirty="0" smtClean="0">
                <a:solidFill>
                  <a:schemeClr val="accent1"/>
                </a:solidFill>
              </a:rPr>
              <a:t>Label color </a:t>
            </a:r>
            <a:r>
              <a:rPr lang="en-US" dirty="0" smtClean="0">
                <a:solidFill>
                  <a:schemeClr val="bg2"/>
                </a:solidFill>
              </a:rPr>
              <a:t>to choose your colour.</a:t>
            </a:r>
            <a:endParaRPr lang="en-US" dirty="0">
              <a:solidFill>
                <a:schemeClr val="bg2"/>
              </a:solidFill>
            </a:endParaRPr>
          </a:p>
        </p:txBody>
      </p:sp>
      <p:graphicFrame>
        <p:nvGraphicFramePr>
          <p:cNvPr id="12" name="Diagram 11"/>
          <p:cNvGraphicFramePr/>
          <p:nvPr>
            <p:extLst>
              <p:ext uri="{D42A27DB-BD31-4B8C-83A1-F6EECF244321}">
                <p14:modId xmlns:p14="http://schemas.microsoft.com/office/powerpoint/2010/main" val="1403261869"/>
              </p:ext>
            </p:extLst>
          </p:nvPr>
        </p:nvGraphicFramePr>
        <p:xfrm>
          <a:off x="1495792" y="3939932"/>
          <a:ext cx="9320899" cy="22045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701924" y="4091832"/>
            <a:ext cx="1714739" cy="1886213"/>
          </a:xfrm>
          <a:prstGeom prst="rect">
            <a:avLst/>
          </a:prstGeom>
          <a:ln>
            <a:noFill/>
          </a:ln>
          <a:effectLst>
            <a:outerShdw blurRad="190500" algn="tl" rotWithShape="0">
              <a:srgbClr val="000000">
                <a:alpha val="70000"/>
              </a:srgbClr>
            </a:outerShdw>
          </a:effectLst>
        </p:spPr>
      </p:pic>
      <p:pic>
        <p:nvPicPr>
          <p:cNvPr id="5" name="Picture 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382444" y="4113019"/>
            <a:ext cx="4243138" cy="1865026"/>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82216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fade">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772" y="332656"/>
            <a:ext cx="11521280"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p:cNvSpPr/>
          <p:nvPr/>
        </p:nvSpPr>
        <p:spPr>
          <a:xfrm>
            <a:off x="405780" y="404664"/>
            <a:ext cx="11377264" cy="60486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1600"/>
          </a:p>
        </p:txBody>
      </p:sp>
      <p:sp>
        <p:nvSpPr>
          <p:cNvPr id="13" name="Title 12"/>
          <p:cNvSpPr>
            <a:spLocks noGrp="1"/>
          </p:cNvSpPr>
          <p:nvPr>
            <p:ph type="title"/>
          </p:nvPr>
        </p:nvSpPr>
        <p:spPr/>
        <p:txBody>
          <a:bodyPr/>
          <a:lstStyle/>
          <a:p>
            <a:r>
              <a:rPr lang="en-US" dirty="0" smtClean="0">
                <a:solidFill>
                  <a:schemeClr val="bg2"/>
                </a:solidFill>
              </a:rPr>
              <a:t>Filters</a:t>
            </a:r>
            <a:endParaRPr lang="en-US" dirty="0">
              <a:solidFill>
                <a:schemeClr val="bg2"/>
              </a:solidFill>
            </a:endParaRPr>
          </a:p>
        </p:txBody>
      </p:sp>
      <p:sp>
        <p:nvSpPr>
          <p:cNvPr id="14" name="Content Placeholder 13"/>
          <p:cNvSpPr>
            <a:spLocks noGrp="1"/>
          </p:cNvSpPr>
          <p:nvPr>
            <p:ph idx="1"/>
          </p:nvPr>
        </p:nvSpPr>
        <p:spPr/>
        <p:txBody>
          <a:bodyPr/>
          <a:lstStyle/>
          <a:p>
            <a:pPr algn="just"/>
            <a:r>
              <a:rPr lang="en-US" dirty="0" smtClean="0">
                <a:solidFill>
                  <a:schemeClr val="bg2"/>
                </a:solidFill>
              </a:rPr>
              <a:t>Filters are an extremely useful way of sorting your emails based on set criteria.</a:t>
            </a:r>
          </a:p>
          <a:p>
            <a:pPr algn="just"/>
            <a:r>
              <a:rPr lang="en-US" dirty="0" smtClean="0">
                <a:solidFill>
                  <a:schemeClr val="bg2"/>
                </a:solidFill>
              </a:rPr>
              <a:t>Filters sort emails into labels.</a:t>
            </a:r>
          </a:p>
          <a:p>
            <a:pPr algn="just"/>
            <a:r>
              <a:rPr lang="en-US" dirty="0" smtClean="0">
                <a:solidFill>
                  <a:schemeClr val="bg2"/>
                </a:solidFill>
              </a:rPr>
              <a:t>An example of a filter everybody could use is “Emails sent to me specifically”. </a:t>
            </a:r>
          </a:p>
          <a:p>
            <a:pPr algn="just"/>
            <a:r>
              <a:rPr lang="en-US" dirty="0" smtClean="0">
                <a:solidFill>
                  <a:schemeClr val="bg2"/>
                </a:solidFill>
              </a:rPr>
              <a:t>This is particularly useful in cases where people are on multiple distributions i.e. support, developers, staff etc.</a:t>
            </a:r>
          </a:p>
          <a:p>
            <a:pPr algn="just"/>
            <a:r>
              <a:rPr lang="en-US" dirty="0" smtClean="0">
                <a:solidFill>
                  <a:schemeClr val="bg2"/>
                </a:solidFill>
              </a:rPr>
              <a:t>Further examples include filtering based on customer e.g. emails sent to *@Errigal.com.</a:t>
            </a:r>
          </a:p>
          <a:p>
            <a:endParaRPr lang="en-US" dirty="0">
              <a:solidFill>
                <a:schemeClr val="bg2"/>
              </a:solidFill>
            </a:endParaRPr>
          </a:p>
        </p:txBody>
      </p:sp>
    </p:spTree>
    <p:extLst>
      <p:ext uri="{BB962C8B-B14F-4D97-AF65-F5344CB8AC3E}">
        <p14:creationId xmlns:p14="http://schemas.microsoft.com/office/powerpoint/2010/main" val="658622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772" y="332656"/>
            <a:ext cx="11521280"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p:cNvSpPr/>
          <p:nvPr/>
        </p:nvSpPr>
        <p:spPr>
          <a:xfrm>
            <a:off x="405780" y="404664"/>
            <a:ext cx="11377264" cy="60486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1600"/>
          </a:p>
        </p:txBody>
      </p:sp>
      <p:sp>
        <p:nvSpPr>
          <p:cNvPr id="13" name="Title 12"/>
          <p:cNvSpPr>
            <a:spLocks noGrp="1"/>
          </p:cNvSpPr>
          <p:nvPr>
            <p:ph type="title"/>
          </p:nvPr>
        </p:nvSpPr>
        <p:spPr/>
        <p:txBody>
          <a:bodyPr/>
          <a:lstStyle/>
          <a:p>
            <a:r>
              <a:rPr lang="en-US" dirty="0" smtClean="0">
                <a:solidFill>
                  <a:schemeClr val="bg2"/>
                </a:solidFill>
              </a:rPr>
              <a:t>Creating Filters</a:t>
            </a:r>
            <a:endParaRPr lang="en-US" dirty="0">
              <a:solidFill>
                <a:schemeClr val="bg2"/>
              </a:solidFill>
            </a:endParaRPr>
          </a:p>
        </p:txBody>
      </p:sp>
      <p:sp>
        <p:nvSpPr>
          <p:cNvPr id="14" name="Content Placeholder 13"/>
          <p:cNvSpPr>
            <a:spLocks noGrp="1"/>
          </p:cNvSpPr>
          <p:nvPr>
            <p:ph idx="1"/>
          </p:nvPr>
        </p:nvSpPr>
        <p:spPr>
          <a:xfrm>
            <a:off x="1066522" y="1844824"/>
            <a:ext cx="10055781" cy="4190216"/>
          </a:xfrm>
        </p:spPr>
        <p:txBody>
          <a:bodyPr/>
          <a:lstStyle/>
          <a:p>
            <a:r>
              <a:rPr lang="en-US" dirty="0" smtClean="0">
                <a:solidFill>
                  <a:schemeClr val="bg2"/>
                </a:solidFill>
              </a:rPr>
              <a:t>Navigate to settings, then select </a:t>
            </a:r>
            <a:r>
              <a:rPr lang="en-US" b="1" dirty="0" smtClean="0">
                <a:solidFill>
                  <a:schemeClr val="accent1"/>
                </a:solidFill>
              </a:rPr>
              <a:t>Filters and Blocked Addresses.</a:t>
            </a:r>
            <a:endParaRPr lang="en-US" b="1" dirty="0">
              <a:solidFill>
                <a:schemeClr val="accent1"/>
              </a:solidFill>
            </a:endParaRPr>
          </a:p>
          <a:p>
            <a:r>
              <a:rPr lang="en-US" dirty="0" smtClean="0">
                <a:solidFill>
                  <a:schemeClr val="bg2"/>
                </a:solidFill>
              </a:rPr>
              <a:t>At the very bottom of the page click </a:t>
            </a:r>
            <a:r>
              <a:rPr lang="en-US" b="1" dirty="0" smtClean="0">
                <a:solidFill>
                  <a:schemeClr val="accent1"/>
                </a:solidFill>
              </a:rPr>
              <a:t>Create a new filter</a:t>
            </a:r>
            <a:r>
              <a:rPr lang="en-IE" b="1" dirty="0" smtClean="0">
                <a:solidFill>
                  <a:schemeClr val="bg2"/>
                </a:solidFill>
              </a:rPr>
              <a:t>.</a:t>
            </a:r>
            <a:endParaRPr lang="en-US" b="1" dirty="0">
              <a:solidFill>
                <a:schemeClr val="bg2"/>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22204" y="4374982"/>
            <a:ext cx="2962688" cy="847843"/>
          </a:xfrm>
          <a:prstGeom prst="rect">
            <a:avLst/>
          </a:prstGeom>
          <a:ln>
            <a:noFill/>
          </a:ln>
          <a:effectLst>
            <a:outerShdw blurRad="190500" algn="tl" rotWithShape="0">
              <a:srgbClr val="000000">
                <a:alpha val="70000"/>
              </a:srgbClr>
            </a:outerShdw>
          </a:effec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22004" y="3333764"/>
            <a:ext cx="6954220" cy="56205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617302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772" y="332656"/>
            <a:ext cx="11521280"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p:cNvSpPr/>
          <p:nvPr/>
        </p:nvSpPr>
        <p:spPr>
          <a:xfrm>
            <a:off x="405780" y="404664"/>
            <a:ext cx="11377264" cy="60486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1600"/>
          </a:p>
        </p:txBody>
      </p:sp>
      <p:sp>
        <p:nvSpPr>
          <p:cNvPr id="13" name="Title 12"/>
          <p:cNvSpPr>
            <a:spLocks noGrp="1"/>
          </p:cNvSpPr>
          <p:nvPr>
            <p:ph type="title"/>
          </p:nvPr>
        </p:nvSpPr>
        <p:spPr/>
        <p:txBody>
          <a:bodyPr/>
          <a:lstStyle/>
          <a:p>
            <a:r>
              <a:rPr lang="en-US" dirty="0" smtClean="0">
                <a:solidFill>
                  <a:schemeClr val="bg2"/>
                </a:solidFill>
              </a:rPr>
              <a:t>Creating Filters </a:t>
            </a:r>
            <a:r>
              <a:rPr lang="en-US" dirty="0" err="1" smtClean="0">
                <a:solidFill>
                  <a:schemeClr val="bg2"/>
                </a:solidFill>
              </a:rPr>
              <a:t>Ctd</a:t>
            </a:r>
            <a:r>
              <a:rPr lang="en-US" dirty="0" smtClean="0">
                <a:solidFill>
                  <a:schemeClr val="bg2"/>
                </a:solidFill>
              </a:rPr>
              <a:t>.</a:t>
            </a:r>
            <a:endParaRPr lang="en-US" dirty="0">
              <a:solidFill>
                <a:schemeClr val="bg2"/>
              </a:solidFill>
            </a:endParaRPr>
          </a:p>
        </p:txBody>
      </p:sp>
      <p:sp>
        <p:nvSpPr>
          <p:cNvPr id="14" name="Content Placeholder 13"/>
          <p:cNvSpPr>
            <a:spLocks noGrp="1"/>
          </p:cNvSpPr>
          <p:nvPr>
            <p:ph idx="1"/>
          </p:nvPr>
        </p:nvSpPr>
        <p:spPr>
          <a:xfrm>
            <a:off x="621804" y="2420888"/>
            <a:ext cx="5927321" cy="3775732"/>
          </a:xfrm>
        </p:spPr>
        <p:txBody>
          <a:bodyPr/>
          <a:lstStyle/>
          <a:p>
            <a:r>
              <a:rPr lang="en-IE" dirty="0" smtClean="0">
                <a:solidFill>
                  <a:schemeClr val="bg2"/>
                </a:solidFill>
              </a:rPr>
              <a:t>You will then be presented with the filter creation dialog box.</a:t>
            </a:r>
          </a:p>
          <a:p>
            <a:r>
              <a:rPr lang="en-US" dirty="0" smtClean="0">
                <a:solidFill>
                  <a:schemeClr val="bg2"/>
                </a:solidFill>
              </a:rPr>
              <a:t>In this instance we will type in our own email address into the “To” field.</a:t>
            </a:r>
          </a:p>
          <a:p>
            <a:r>
              <a:rPr lang="en-US" dirty="0" smtClean="0">
                <a:solidFill>
                  <a:schemeClr val="bg2"/>
                </a:solidFill>
              </a:rPr>
              <a:t>Once you are happy with your filter click </a:t>
            </a:r>
            <a:r>
              <a:rPr lang="en-US" b="1" dirty="0" smtClean="0">
                <a:solidFill>
                  <a:schemeClr val="accent1"/>
                </a:solidFill>
              </a:rPr>
              <a:t>Create filter with this search</a:t>
            </a:r>
            <a:r>
              <a:rPr lang="en-US" dirty="0" smtClean="0">
                <a:solidFill>
                  <a:schemeClr val="bg2"/>
                </a:solidFill>
              </a:rPr>
              <a:t>. (Bottom Right)</a:t>
            </a:r>
          </a:p>
          <a:p>
            <a:r>
              <a:rPr lang="en-US" dirty="0" smtClean="0">
                <a:solidFill>
                  <a:schemeClr val="bg2"/>
                </a:solidFill>
              </a:rPr>
              <a:t>You will then be shown in the background, all of the emails that match your filter.</a:t>
            </a:r>
            <a:endParaRPr lang="en-US" dirty="0">
              <a:solidFill>
                <a:schemeClr val="bg2"/>
              </a:solidFill>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21132" y="2420888"/>
            <a:ext cx="4934948" cy="3775732"/>
          </a:xfrm>
          <a:prstGeom prst="rect">
            <a:avLst/>
          </a:prstGeom>
        </p:spPr>
      </p:pic>
    </p:spTree>
    <p:extLst>
      <p:ext uri="{BB962C8B-B14F-4D97-AF65-F5344CB8AC3E}">
        <p14:creationId xmlns:p14="http://schemas.microsoft.com/office/powerpoint/2010/main" val="1639532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373545"/>
      </a:dk2>
      <a:lt2>
        <a:srgbClr val="BCD0E0"/>
      </a:lt2>
      <a:accent1>
        <a:srgbClr val="3494BA"/>
      </a:accent1>
      <a:accent2>
        <a:srgbClr val="58B6C0"/>
      </a:accent2>
      <a:accent3>
        <a:srgbClr val="75BDA7"/>
      </a:accent3>
      <a:accent4>
        <a:srgbClr val="7A8C8E"/>
      </a:accent4>
      <a:accent5>
        <a:srgbClr val="84ACB6"/>
      </a:accent5>
      <a:accent6>
        <a:srgbClr val="6793CD"/>
      </a:accent6>
      <a:hlink>
        <a:srgbClr val="6B9F25"/>
      </a:hlink>
      <a:folHlink>
        <a:srgbClr val="9F6715"/>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913DB040-6816-4415-960D-8178C785755E}"/>
    </a:ext>
  </a:extLst>
</a:theme>
</file>

<file path=ppt/theme/theme2.xml><?xml version="1.0" encoding="utf-8"?>
<a:theme xmlns:a="http://schemas.openxmlformats.org/drawingml/2006/main" name="Office Them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4228E6B-D70C-44BB-A81F-A245495F612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TM03457510[[fn=Savon]]</Template>
  <TotalTime>0</TotalTime>
  <Words>702</Words>
  <Application>Microsoft Office PowerPoint</Application>
  <PresentationFormat>Custom</PresentationFormat>
  <Paragraphs>95</Paragraphs>
  <Slides>14</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Corbel</vt:lpstr>
      <vt:lpstr>Savon</vt:lpstr>
      <vt:lpstr>Working With Emails</vt:lpstr>
      <vt:lpstr>Topics </vt:lpstr>
      <vt:lpstr>Email Overview</vt:lpstr>
      <vt:lpstr>Labels</vt:lpstr>
      <vt:lpstr>Creating Labels</vt:lpstr>
      <vt:lpstr>Creating Labels Ctd.</vt:lpstr>
      <vt:lpstr>Filters</vt:lpstr>
      <vt:lpstr>Creating Filters</vt:lpstr>
      <vt:lpstr>Creating Filters Ctd.</vt:lpstr>
      <vt:lpstr>Creating Filters Ctd.</vt:lpstr>
      <vt:lpstr>Searching For Emails</vt:lpstr>
      <vt:lpstr>Email Best Practices</vt:lpstr>
      <vt:lpstr>Accessing the Evernote Repo</vt:lpstr>
      <vt:lpstr>Any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2015-12-16T11:44:10Z</dcterms:created>
  <dcterms:modified xsi:type="dcterms:W3CDTF">2016-01-04T14:59:10Z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TC028952619991</vt:lpwstr>
  </property>
</Properties>
</file>