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media/image5.jpg" ContentType="image/p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0" r:id="rId2"/>
  </p:sldMasterIdLst>
  <p:notesMasterIdLst>
    <p:notesMasterId r:id="rId25"/>
  </p:notesMasterIdLst>
  <p:handoutMasterIdLst>
    <p:handoutMasterId r:id="rId26"/>
  </p:handoutMasterIdLst>
  <p:sldIdLst>
    <p:sldId id="265" r:id="rId3"/>
    <p:sldId id="310" r:id="rId4"/>
    <p:sldId id="321" r:id="rId5"/>
    <p:sldId id="322" r:id="rId6"/>
    <p:sldId id="315" r:id="rId7"/>
    <p:sldId id="340" r:id="rId8"/>
    <p:sldId id="318" r:id="rId9"/>
    <p:sldId id="325" r:id="rId10"/>
    <p:sldId id="324" r:id="rId11"/>
    <p:sldId id="326" r:id="rId12"/>
    <p:sldId id="327" r:id="rId13"/>
    <p:sldId id="328" r:id="rId14"/>
    <p:sldId id="329" r:id="rId15"/>
    <p:sldId id="316" r:id="rId16"/>
    <p:sldId id="334" r:id="rId17"/>
    <p:sldId id="335" r:id="rId18"/>
    <p:sldId id="336" r:id="rId19"/>
    <p:sldId id="337" r:id="rId20"/>
    <p:sldId id="338" r:id="rId21"/>
    <p:sldId id="339" r:id="rId22"/>
    <p:sldId id="342" r:id="rId23"/>
    <p:sldId id="314" r:id="rId24"/>
  </p:sldIdLst>
  <p:sldSz cx="12188825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6196" autoAdjust="0"/>
  </p:normalViewPr>
  <p:slideViewPr>
    <p:cSldViewPr showGuides="1">
      <p:cViewPr varScale="1">
        <p:scale>
          <a:sx n="110" d="100"/>
          <a:sy n="110" d="100"/>
        </p:scale>
        <p:origin x="576" y="10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FC545-8351-4383-849B-A84DBBAC87CF}" type="doc">
      <dgm:prSet loTypeId="urn:microsoft.com/office/officeart/2008/layout/VerticalCurvedList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n-IE"/>
        </a:p>
      </dgm:t>
    </dgm:pt>
    <dgm:pt modelId="{20D22F77-F12D-406C-BEDF-5FC87B6B1AA0}">
      <dgm:prSet phldrT="[Text]"/>
      <dgm:spPr/>
      <dgm:t>
        <a:bodyPr/>
        <a:lstStyle/>
        <a:p>
          <a:r>
            <a:rPr lang="en-US" dirty="0"/>
            <a:t>General overview – what is ScottyPro and why do we use it?</a:t>
          </a:r>
          <a:endParaRPr lang="en-IE" dirty="0"/>
        </a:p>
      </dgm:t>
    </dgm:pt>
    <dgm:pt modelId="{8D1269FB-B0D4-4ACD-A969-25E4941C8E20}" type="parTrans" cxnId="{BA48E847-D07D-4E11-9E56-AFCE27155B0E}">
      <dgm:prSet/>
      <dgm:spPr/>
      <dgm:t>
        <a:bodyPr/>
        <a:lstStyle/>
        <a:p>
          <a:endParaRPr lang="en-IE"/>
        </a:p>
      </dgm:t>
    </dgm:pt>
    <dgm:pt modelId="{906883C0-D224-49F1-9FEA-84B78DD3BC59}" type="sibTrans" cxnId="{BA48E847-D07D-4E11-9E56-AFCE27155B0E}">
      <dgm:prSet/>
      <dgm:spPr/>
      <dgm:t>
        <a:bodyPr/>
        <a:lstStyle/>
        <a:p>
          <a:endParaRPr lang="en-IE"/>
        </a:p>
      </dgm:t>
    </dgm:pt>
    <dgm:pt modelId="{EA8F64A1-804E-46AE-856B-4BFCD82EC382}">
      <dgm:prSet phldrT="[Text]"/>
      <dgm:spPr/>
      <dgm:t>
        <a:bodyPr/>
        <a:lstStyle/>
        <a:p>
          <a:r>
            <a:rPr lang="en-US"/>
            <a:t>Support Workflow</a:t>
          </a:r>
          <a:endParaRPr lang="en-IE" dirty="0"/>
        </a:p>
      </dgm:t>
    </dgm:pt>
    <dgm:pt modelId="{BFB22286-17B4-41E2-BCC9-512BA5C3E59C}" type="parTrans" cxnId="{6593E4C9-2290-4BD2-9762-B78950C67860}">
      <dgm:prSet/>
      <dgm:spPr/>
      <dgm:t>
        <a:bodyPr/>
        <a:lstStyle/>
        <a:p>
          <a:endParaRPr lang="en-IE"/>
        </a:p>
      </dgm:t>
    </dgm:pt>
    <dgm:pt modelId="{34886D77-8AB2-43CE-861D-532D01C959A6}" type="sibTrans" cxnId="{6593E4C9-2290-4BD2-9762-B78950C67860}">
      <dgm:prSet/>
      <dgm:spPr/>
      <dgm:t>
        <a:bodyPr/>
        <a:lstStyle/>
        <a:p>
          <a:endParaRPr lang="en-IE"/>
        </a:p>
      </dgm:t>
    </dgm:pt>
    <dgm:pt modelId="{A1AF35D2-3F3F-4EC7-A450-1AF755FB1A96}">
      <dgm:prSet phldrT="[Text]"/>
      <dgm:spPr/>
      <dgm:t>
        <a:bodyPr/>
        <a:lstStyle/>
        <a:p>
          <a:r>
            <a:rPr lang="en-US"/>
            <a:t>Creating tickets</a:t>
          </a:r>
          <a:endParaRPr lang="en-IE" dirty="0"/>
        </a:p>
      </dgm:t>
    </dgm:pt>
    <dgm:pt modelId="{49451EB2-30A5-48C0-8110-ACD68416E3E5}" type="parTrans" cxnId="{351344CE-14AE-4E93-BD94-D8AA5549001D}">
      <dgm:prSet/>
      <dgm:spPr/>
      <dgm:t>
        <a:bodyPr/>
        <a:lstStyle/>
        <a:p>
          <a:endParaRPr lang="en-IE"/>
        </a:p>
      </dgm:t>
    </dgm:pt>
    <dgm:pt modelId="{20A28875-9905-474E-B7F7-AFE1FB331B68}" type="sibTrans" cxnId="{351344CE-14AE-4E93-BD94-D8AA5549001D}">
      <dgm:prSet/>
      <dgm:spPr/>
      <dgm:t>
        <a:bodyPr/>
        <a:lstStyle/>
        <a:p>
          <a:endParaRPr lang="en-IE"/>
        </a:p>
      </dgm:t>
    </dgm:pt>
    <dgm:pt modelId="{0308165B-6F86-4B31-BA7F-B557D4DBB71C}">
      <dgm:prSet phldrT="[Text]"/>
      <dgm:spPr/>
      <dgm:t>
        <a:bodyPr/>
        <a:lstStyle/>
        <a:p>
          <a:r>
            <a:rPr lang="en-US"/>
            <a:t>Adding attachments</a:t>
          </a:r>
          <a:endParaRPr lang="en-IE" dirty="0"/>
        </a:p>
      </dgm:t>
    </dgm:pt>
    <dgm:pt modelId="{0A96F7F3-9008-4CD5-8CEE-46D3F459454D}" type="parTrans" cxnId="{65CD4EE5-8D5F-4DD5-BA9D-1B568241F7B9}">
      <dgm:prSet/>
      <dgm:spPr/>
      <dgm:t>
        <a:bodyPr/>
        <a:lstStyle/>
        <a:p>
          <a:endParaRPr lang="en-IE"/>
        </a:p>
      </dgm:t>
    </dgm:pt>
    <dgm:pt modelId="{FE5E558D-8688-449A-BCFA-DE0DD1D95B2D}" type="sibTrans" cxnId="{65CD4EE5-8D5F-4DD5-BA9D-1B568241F7B9}">
      <dgm:prSet/>
      <dgm:spPr/>
      <dgm:t>
        <a:bodyPr/>
        <a:lstStyle/>
        <a:p>
          <a:endParaRPr lang="en-IE"/>
        </a:p>
      </dgm:t>
    </dgm:pt>
    <dgm:pt modelId="{DE81D62D-6016-45A6-B64E-F31C28FF3DB5}">
      <dgm:prSet/>
      <dgm:spPr/>
      <dgm:t>
        <a:bodyPr/>
        <a:lstStyle/>
        <a:p>
          <a:r>
            <a:rPr lang="en-US"/>
            <a:t>Adding comments</a:t>
          </a:r>
          <a:endParaRPr lang="en-IE" dirty="0"/>
        </a:p>
      </dgm:t>
    </dgm:pt>
    <dgm:pt modelId="{A800268B-0986-47AD-BE37-256AC174B594}" type="parTrans" cxnId="{04CFB419-4AFA-4E15-9935-199FE55BF638}">
      <dgm:prSet/>
      <dgm:spPr/>
      <dgm:t>
        <a:bodyPr/>
        <a:lstStyle/>
        <a:p>
          <a:endParaRPr lang="en-IE"/>
        </a:p>
      </dgm:t>
    </dgm:pt>
    <dgm:pt modelId="{8B56B21D-908C-41A2-B516-64784C04A73E}" type="sibTrans" cxnId="{04CFB419-4AFA-4E15-9935-199FE55BF638}">
      <dgm:prSet/>
      <dgm:spPr/>
      <dgm:t>
        <a:bodyPr/>
        <a:lstStyle/>
        <a:p>
          <a:endParaRPr lang="en-IE"/>
        </a:p>
      </dgm:t>
    </dgm:pt>
    <dgm:pt modelId="{5667831B-A98F-4E36-BB95-DA032C5C6718}">
      <dgm:prSet phldrT="[Text]"/>
      <dgm:spPr/>
      <dgm:t>
        <a:bodyPr/>
        <a:lstStyle/>
        <a:p>
          <a:r>
            <a:rPr lang="en-US"/>
            <a:t>Changing state</a:t>
          </a:r>
          <a:endParaRPr lang="en-IE" dirty="0"/>
        </a:p>
      </dgm:t>
    </dgm:pt>
    <dgm:pt modelId="{180E1552-A0F9-4AC0-950A-12CC076DEF5F}" type="parTrans" cxnId="{8892E77E-12F1-4136-9065-DD2021003CB7}">
      <dgm:prSet/>
      <dgm:spPr/>
      <dgm:t>
        <a:bodyPr/>
        <a:lstStyle/>
        <a:p>
          <a:endParaRPr lang="en-IE"/>
        </a:p>
      </dgm:t>
    </dgm:pt>
    <dgm:pt modelId="{21938B8C-FD3E-4116-94C1-10172A6D048A}" type="sibTrans" cxnId="{8892E77E-12F1-4136-9065-DD2021003CB7}">
      <dgm:prSet/>
      <dgm:spPr/>
      <dgm:t>
        <a:bodyPr/>
        <a:lstStyle/>
        <a:p>
          <a:endParaRPr lang="en-IE"/>
        </a:p>
      </dgm:t>
    </dgm:pt>
    <dgm:pt modelId="{F451BAA7-FFA0-4533-9895-B2BC49C425CD}" type="pres">
      <dgm:prSet presAssocID="{19AFC545-8351-4383-849B-A84DBBAC87CF}" presName="Name0" presStyleCnt="0">
        <dgm:presLayoutVars>
          <dgm:chMax val="7"/>
          <dgm:chPref val="7"/>
          <dgm:dir/>
        </dgm:presLayoutVars>
      </dgm:prSet>
      <dgm:spPr/>
    </dgm:pt>
    <dgm:pt modelId="{4BB57EA5-341A-4750-A3D3-470C5AC7EE6F}" type="pres">
      <dgm:prSet presAssocID="{19AFC545-8351-4383-849B-A84DBBAC87CF}" presName="Name1" presStyleCnt="0"/>
      <dgm:spPr/>
    </dgm:pt>
    <dgm:pt modelId="{262FEAAC-2DB8-415D-AA5E-676D6DE8CCE4}" type="pres">
      <dgm:prSet presAssocID="{19AFC545-8351-4383-849B-A84DBBAC87CF}" presName="cycle" presStyleCnt="0"/>
      <dgm:spPr/>
    </dgm:pt>
    <dgm:pt modelId="{6DD1B626-C4CB-49C9-BCE8-1BBE768BCE77}" type="pres">
      <dgm:prSet presAssocID="{19AFC545-8351-4383-849B-A84DBBAC87CF}" presName="srcNode" presStyleLbl="node1" presStyleIdx="0" presStyleCnt="6"/>
      <dgm:spPr/>
    </dgm:pt>
    <dgm:pt modelId="{98F091EF-C213-4281-A222-F88D82C896AA}" type="pres">
      <dgm:prSet presAssocID="{19AFC545-8351-4383-849B-A84DBBAC87CF}" presName="conn" presStyleLbl="parChTrans1D2" presStyleIdx="0" presStyleCnt="1"/>
      <dgm:spPr/>
    </dgm:pt>
    <dgm:pt modelId="{9553C4FE-E306-4908-9FA0-472ACC66334A}" type="pres">
      <dgm:prSet presAssocID="{19AFC545-8351-4383-849B-A84DBBAC87CF}" presName="extraNode" presStyleLbl="node1" presStyleIdx="0" presStyleCnt="6"/>
      <dgm:spPr/>
    </dgm:pt>
    <dgm:pt modelId="{6C8BE5B9-5A6B-4493-946C-8EA15395AB84}" type="pres">
      <dgm:prSet presAssocID="{19AFC545-8351-4383-849B-A84DBBAC87CF}" presName="dstNode" presStyleLbl="node1" presStyleIdx="0" presStyleCnt="6"/>
      <dgm:spPr/>
    </dgm:pt>
    <dgm:pt modelId="{527FDA62-2C54-47A1-86F3-4823F4214BAC}" type="pres">
      <dgm:prSet presAssocID="{20D22F77-F12D-406C-BEDF-5FC87B6B1AA0}" presName="text_1" presStyleLbl="node1" presStyleIdx="0" presStyleCnt="6">
        <dgm:presLayoutVars>
          <dgm:bulletEnabled val="1"/>
        </dgm:presLayoutVars>
      </dgm:prSet>
      <dgm:spPr/>
    </dgm:pt>
    <dgm:pt modelId="{A23C3217-0E46-4F8D-994B-106A5CE3E7A3}" type="pres">
      <dgm:prSet presAssocID="{20D22F77-F12D-406C-BEDF-5FC87B6B1AA0}" presName="accent_1" presStyleCnt="0"/>
      <dgm:spPr/>
    </dgm:pt>
    <dgm:pt modelId="{48091252-D32C-41D3-BFB6-01B9C75116AE}" type="pres">
      <dgm:prSet presAssocID="{20D22F77-F12D-406C-BEDF-5FC87B6B1AA0}" presName="accentRepeatNode" presStyleLbl="solidFgAcc1" presStyleIdx="0" presStyleCnt="6"/>
      <dgm:spPr/>
    </dgm:pt>
    <dgm:pt modelId="{4EE2F9BE-AA93-41D7-B138-1C5B50DEDAA9}" type="pres">
      <dgm:prSet presAssocID="{EA8F64A1-804E-46AE-856B-4BFCD82EC382}" presName="text_2" presStyleLbl="node1" presStyleIdx="1" presStyleCnt="6">
        <dgm:presLayoutVars>
          <dgm:bulletEnabled val="1"/>
        </dgm:presLayoutVars>
      </dgm:prSet>
      <dgm:spPr/>
    </dgm:pt>
    <dgm:pt modelId="{D3F976EC-2BC9-4D6C-8CE5-0287E8769E0F}" type="pres">
      <dgm:prSet presAssocID="{EA8F64A1-804E-46AE-856B-4BFCD82EC382}" presName="accent_2" presStyleCnt="0"/>
      <dgm:spPr/>
    </dgm:pt>
    <dgm:pt modelId="{B16BD19C-EB08-41EA-89B8-1DF1B627B0E2}" type="pres">
      <dgm:prSet presAssocID="{EA8F64A1-804E-46AE-856B-4BFCD82EC382}" presName="accentRepeatNode" presStyleLbl="solidFgAcc1" presStyleIdx="1" presStyleCnt="6"/>
      <dgm:spPr/>
    </dgm:pt>
    <dgm:pt modelId="{7A7705D9-2368-47BA-879C-8D46C8CE1FC5}" type="pres">
      <dgm:prSet presAssocID="{A1AF35D2-3F3F-4EC7-A450-1AF755FB1A96}" presName="text_3" presStyleLbl="node1" presStyleIdx="2" presStyleCnt="6">
        <dgm:presLayoutVars>
          <dgm:bulletEnabled val="1"/>
        </dgm:presLayoutVars>
      </dgm:prSet>
      <dgm:spPr/>
    </dgm:pt>
    <dgm:pt modelId="{1E5D3E44-FA31-498C-9C0F-39D3EE8B38AC}" type="pres">
      <dgm:prSet presAssocID="{A1AF35D2-3F3F-4EC7-A450-1AF755FB1A96}" presName="accent_3" presStyleCnt="0"/>
      <dgm:spPr/>
    </dgm:pt>
    <dgm:pt modelId="{15199A7C-27AA-4E03-BE8F-13E460831C3F}" type="pres">
      <dgm:prSet presAssocID="{A1AF35D2-3F3F-4EC7-A450-1AF755FB1A96}" presName="accentRepeatNode" presStyleLbl="solidFgAcc1" presStyleIdx="2" presStyleCnt="6"/>
      <dgm:spPr/>
    </dgm:pt>
    <dgm:pt modelId="{5DD20D3F-8FE4-4A53-933D-1A1564236597}" type="pres">
      <dgm:prSet presAssocID="{DE81D62D-6016-45A6-B64E-F31C28FF3DB5}" presName="text_4" presStyleLbl="node1" presStyleIdx="3" presStyleCnt="6">
        <dgm:presLayoutVars>
          <dgm:bulletEnabled val="1"/>
        </dgm:presLayoutVars>
      </dgm:prSet>
      <dgm:spPr/>
    </dgm:pt>
    <dgm:pt modelId="{364F6F3B-D2D8-4B2F-AA56-0727DF73666A}" type="pres">
      <dgm:prSet presAssocID="{DE81D62D-6016-45A6-B64E-F31C28FF3DB5}" presName="accent_4" presStyleCnt="0"/>
      <dgm:spPr/>
    </dgm:pt>
    <dgm:pt modelId="{E4A2E078-91D0-41B3-9869-922593184F41}" type="pres">
      <dgm:prSet presAssocID="{DE81D62D-6016-45A6-B64E-F31C28FF3DB5}" presName="accentRepeatNode" presStyleLbl="solidFgAcc1" presStyleIdx="3" presStyleCnt="6"/>
      <dgm:spPr/>
    </dgm:pt>
    <dgm:pt modelId="{C1ABD583-CBEE-4663-BE22-F04B64581F82}" type="pres">
      <dgm:prSet presAssocID="{0308165B-6F86-4B31-BA7F-B557D4DBB71C}" presName="text_5" presStyleLbl="node1" presStyleIdx="4" presStyleCnt="6">
        <dgm:presLayoutVars>
          <dgm:bulletEnabled val="1"/>
        </dgm:presLayoutVars>
      </dgm:prSet>
      <dgm:spPr/>
    </dgm:pt>
    <dgm:pt modelId="{F8E34251-FF17-4DF8-AE28-3DF7E068AECF}" type="pres">
      <dgm:prSet presAssocID="{0308165B-6F86-4B31-BA7F-B557D4DBB71C}" presName="accent_5" presStyleCnt="0"/>
      <dgm:spPr/>
    </dgm:pt>
    <dgm:pt modelId="{83DE8D9A-E58A-4DC0-BC1B-AAFF4A416A25}" type="pres">
      <dgm:prSet presAssocID="{0308165B-6F86-4B31-BA7F-B557D4DBB71C}" presName="accentRepeatNode" presStyleLbl="solidFgAcc1" presStyleIdx="4" presStyleCnt="6"/>
      <dgm:spPr/>
    </dgm:pt>
    <dgm:pt modelId="{F515FD4C-0323-4755-82F2-8DF58A6FDAC8}" type="pres">
      <dgm:prSet presAssocID="{5667831B-A98F-4E36-BB95-DA032C5C6718}" presName="text_6" presStyleLbl="node1" presStyleIdx="5" presStyleCnt="6">
        <dgm:presLayoutVars>
          <dgm:bulletEnabled val="1"/>
        </dgm:presLayoutVars>
      </dgm:prSet>
      <dgm:spPr/>
    </dgm:pt>
    <dgm:pt modelId="{7E096367-C7CC-4851-8B95-362C23C7D2EC}" type="pres">
      <dgm:prSet presAssocID="{5667831B-A98F-4E36-BB95-DA032C5C6718}" presName="accent_6" presStyleCnt="0"/>
      <dgm:spPr/>
    </dgm:pt>
    <dgm:pt modelId="{4A15275E-07DD-49CA-8BBF-22AAE9F2A24B}" type="pres">
      <dgm:prSet presAssocID="{5667831B-A98F-4E36-BB95-DA032C5C6718}" presName="accentRepeatNode" presStyleLbl="solidFgAcc1" presStyleIdx="5" presStyleCnt="6"/>
      <dgm:spPr/>
    </dgm:pt>
  </dgm:ptLst>
  <dgm:cxnLst>
    <dgm:cxn modelId="{6732B50B-F640-4950-A0C4-B45ECE9C7755}" type="presOf" srcId="{0308165B-6F86-4B31-BA7F-B557D4DBB71C}" destId="{C1ABD583-CBEE-4663-BE22-F04B64581F82}" srcOrd="0" destOrd="0" presId="urn:microsoft.com/office/officeart/2008/layout/VerticalCurvedList"/>
    <dgm:cxn modelId="{65CD4EE5-8D5F-4DD5-BA9D-1B568241F7B9}" srcId="{19AFC545-8351-4383-849B-A84DBBAC87CF}" destId="{0308165B-6F86-4B31-BA7F-B557D4DBB71C}" srcOrd="4" destOrd="0" parTransId="{0A96F7F3-9008-4CD5-8CEE-46D3F459454D}" sibTransId="{FE5E558D-8688-449A-BCFA-DE0DD1D95B2D}"/>
    <dgm:cxn modelId="{04CFB419-4AFA-4E15-9935-199FE55BF638}" srcId="{19AFC545-8351-4383-849B-A84DBBAC87CF}" destId="{DE81D62D-6016-45A6-B64E-F31C28FF3DB5}" srcOrd="3" destOrd="0" parTransId="{A800268B-0986-47AD-BE37-256AC174B594}" sibTransId="{8B56B21D-908C-41A2-B516-64784C04A73E}"/>
    <dgm:cxn modelId="{59D96144-ACE9-4681-AD76-E39ACB2B8487}" type="presOf" srcId="{DE81D62D-6016-45A6-B64E-F31C28FF3DB5}" destId="{5DD20D3F-8FE4-4A53-933D-1A1564236597}" srcOrd="0" destOrd="0" presId="urn:microsoft.com/office/officeart/2008/layout/VerticalCurvedList"/>
    <dgm:cxn modelId="{34586C7F-CAF8-4E8A-9B01-2D8D60DF53DB}" type="presOf" srcId="{19AFC545-8351-4383-849B-A84DBBAC87CF}" destId="{F451BAA7-FFA0-4533-9895-B2BC49C425CD}" srcOrd="0" destOrd="0" presId="urn:microsoft.com/office/officeart/2008/layout/VerticalCurvedList"/>
    <dgm:cxn modelId="{351344CE-14AE-4E93-BD94-D8AA5549001D}" srcId="{19AFC545-8351-4383-849B-A84DBBAC87CF}" destId="{A1AF35D2-3F3F-4EC7-A450-1AF755FB1A96}" srcOrd="2" destOrd="0" parTransId="{49451EB2-30A5-48C0-8110-ACD68416E3E5}" sibTransId="{20A28875-9905-474E-B7F7-AFE1FB331B68}"/>
    <dgm:cxn modelId="{03EB4B76-A432-45C6-B5D6-DF2580B84812}" type="presOf" srcId="{A1AF35D2-3F3F-4EC7-A450-1AF755FB1A96}" destId="{7A7705D9-2368-47BA-879C-8D46C8CE1FC5}" srcOrd="0" destOrd="0" presId="urn:microsoft.com/office/officeart/2008/layout/VerticalCurvedList"/>
    <dgm:cxn modelId="{6593E4C9-2290-4BD2-9762-B78950C67860}" srcId="{19AFC545-8351-4383-849B-A84DBBAC87CF}" destId="{EA8F64A1-804E-46AE-856B-4BFCD82EC382}" srcOrd="1" destOrd="0" parTransId="{BFB22286-17B4-41E2-BCC9-512BA5C3E59C}" sibTransId="{34886D77-8AB2-43CE-861D-532D01C959A6}"/>
    <dgm:cxn modelId="{BA48E847-D07D-4E11-9E56-AFCE27155B0E}" srcId="{19AFC545-8351-4383-849B-A84DBBAC87CF}" destId="{20D22F77-F12D-406C-BEDF-5FC87B6B1AA0}" srcOrd="0" destOrd="0" parTransId="{8D1269FB-B0D4-4ACD-A969-25E4941C8E20}" sibTransId="{906883C0-D224-49F1-9FEA-84B78DD3BC59}"/>
    <dgm:cxn modelId="{8892E77E-12F1-4136-9065-DD2021003CB7}" srcId="{19AFC545-8351-4383-849B-A84DBBAC87CF}" destId="{5667831B-A98F-4E36-BB95-DA032C5C6718}" srcOrd="5" destOrd="0" parTransId="{180E1552-A0F9-4AC0-950A-12CC076DEF5F}" sibTransId="{21938B8C-FD3E-4116-94C1-10172A6D048A}"/>
    <dgm:cxn modelId="{E502FF28-BBCE-401F-8699-F2D30E064A64}" type="presOf" srcId="{20D22F77-F12D-406C-BEDF-5FC87B6B1AA0}" destId="{527FDA62-2C54-47A1-86F3-4823F4214BAC}" srcOrd="0" destOrd="0" presId="urn:microsoft.com/office/officeart/2008/layout/VerticalCurvedList"/>
    <dgm:cxn modelId="{E4348D4A-6E5F-4D44-AD19-CF85FCE66FB2}" type="presOf" srcId="{EA8F64A1-804E-46AE-856B-4BFCD82EC382}" destId="{4EE2F9BE-AA93-41D7-B138-1C5B50DEDAA9}" srcOrd="0" destOrd="0" presId="urn:microsoft.com/office/officeart/2008/layout/VerticalCurvedList"/>
    <dgm:cxn modelId="{34ABA0D1-B156-4D30-92D3-1362D50ABB6F}" type="presOf" srcId="{5667831B-A98F-4E36-BB95-DA032C5C6718}" destId="{F515FD4C-0323-4755-82F2-8DF58A6FDAC8}" srcOrd="0" destOrd="0" presId="urn:microsoft.com/office/officeart/2008/layout/VerticalCurvedList"/>
    <dgm:cxn modelId="{564B84C1-53DE-45DC-A1F4-A7406143C3E1}" type="presOf" srcId="{906883C0-D224-49F1-9FEA-84B78DD3BC59}" destId="{98F091EF-C213-4281-A222-F88D82C896AA}" srcOrd="0" destOrd="0" presId="urn:microsoft.com/office/officeart/2008/layout/VerticalCurvedList"/>
    <dgm:cxn modelId="{54D2F76C-5C16-4515-9BC0-A5B6C88E46D4}" type="presParOf" srcId="{F451BAA7-FFA0-4533-9895-B2BC49C425CD}" destId="{4BB57EA5-341A-4750-A3D3-470C5AC7EE6F}" srcOrd="0" destOrd="0" presId="urn:microsoft.com/office/officeart/2008/layout/VerticalCurvedList"/>
    <dgm:cxn modelId="{83EE88B8-949C-48DD-97C2-BD86B57A1E0E}" type="presParOf" srcId="{4BB57EA5-341A-4750-A3D3-470C5AC7EE6F}" destId="{262FEAAC-2DB8-415D-AA5E-676D6DE8CCE4}" srcOrd="0" destOrd="0" presId="urn:microsoft.com/office/officeart/2008/layout/VerticalCurvedList"/>
    <dgm:cxn modelId="{D3B2E0FF-9D68-47CB-92EC-E295EEA6BFA7}" type="presParOf" srcId="{262FEAAC-2DB8-415D-AA5E-676D6DE8CCE4}" destId="{6DD1B626-C4CB-49C9-BCE8-1BBE768BCE77}" srcOrd="0" destOrd="0" presId="urn:microsoft.com/office/officeart/2008/layout/VerticalCurvedList"/>
    <dgm:cxn modelId="{4045719D-0196-42DC-A931-D6E94BC9A1FA}" type="presParOf" srcId="{262FEAAC-2DB8-415D-AA5E-676D6DE8CCE4}" destId="{98F091EF-C213-4281-A222-F88D82C896AA}" srcOrd="1" destOrd="0" presId="urn:microsoft.com/office/officeart/2008/layout/VerticalCurvedList"/>
    <dgm:cxn modelId="{DAEF187B-12D9-432B-AB98-22045EB097D4}" type="presParOf" srcId="{262FEAAC-2DB8-415D-AA5E-676D6DE8CCE4}" destId="{9553C4FE-E306-4908-9FA0-472ACC66334A}" srcOrd="2" destOrd="0" presId="urn:microsoft.com/office/officeart/2008/layout/VerticalCurvedList"/>
    <dgm:cxn modelId="{B7B98E1A-608F-4C31-9113-271822308FC8}" type="presParOf" srcId="{262FEAAC-2DB8-415D-AA5E-676D6DE8CCE4}" destId="{6C8BE5B9-5A6B-4493-946C-8EA15395AB84}" srcOrd="3" destOrd="0" presId="urn:microsoft.com/office/officeart/2008/layout/VerticalCurvedList"/>
    <dgm:cxn modelId="{4E4A5B1E-1163-45BA-8D3F-A85B90A4D17B}" type="presParOf" srcId="{4BB57EA5-341A-4750-A3D3-470C5AC7EE6F}" destId="{527FDA62-2C54-47A1-86F3-4823F4214BAC}" srcOrd="1" destOrd="0" presId="urn:microsoft.com/office/officeart/2008/layout/VerticalCurvedList"/>
    <dgm:cxn modelId="{1FA18877-0C21-491C-B1E2-F683D8C4EC2C}" type="presParOf" srcId="{4BB57EA5-341A-4750-A3D3-470C5AC7EE6F}" destId="{A23C3217-0E46-4F8D-994B-106A5CE3E7A3}" srcOrd="2" destOrd="0" presId="urn:microsoft.com/office/officeart/2008/layout/VerticalCurvedList"/>
    <dgm:cxn modelId="{9FBB148B-3ED9-4AD0-AF66-771C9888F890}" type="presParOf" srcId="{A23C3217-0E46-4F8D-994B-106A5CE3E7A3}" destId="{48091252-D32C-41D3-BFB6-01B9C75116AE}" srcOrd="0" destOrd="0" presId="urn:microsoft.com/office/officeart/2008/layout/VerticalCurvedList"/>
    <dgm:cxn modelId="{64A97E9C-0859-4FFC-B1C6-C5C82AA8FC85}" type="presParOf" srcId="{4BB57EA5-341A-4750-A3D3-470C5AC7EE6F}" destId="{4EE2F9BE-AA93-41D7-B138-1C5B50DEDAA9}" srcOrd="3" destOrd="0" presId="urn:microsoft.com/office/officeart/2008/layout/VerticalCurvedList"/>
    <dgm:cxn modelId="{E29C6878-6BDB-4D00-B19A-1007DDCF4EF8}" type="presParOf" srcId="{4BB57EA5-341A-4750-A3D3-470C5AC7EE6F}" destId="{D3F976EC-2BC9-4D6C-8CE5-0287E8769E0F}" srcOrd="4" destOrd="0" presId="urn:microsoft.com/office/officeart/2008/layout/VerticalCurvedList"/>
    <dgm:cxn modelId="{AF903D7E-C434-4069-95CA-291A6F057F89}" type="presParOf" srcId="{D3F976EC-2BC9-4D6C-8CE5-0287E8769E0F}" destId="{B16BD19C-EB08-41EA-89B8-1DF1B627B0E2}" srcOrd="0" destOrd="0" presId="urn:microsoft.com/office/officeart/2008/layout/VerticalCurvedList"/>
    <dgm:cxn modelId="{024CB68C-A016-4F04-9A57-CFFB31E63F4D}" type="presParOf" srcId="{4BB57EA5-341A-4750-A3D3-470C5AC7EE6F}" destId="{7A7705D9-2368-47BA-879C-8D46C8CE1FC5}" srcOrd="5" destOrd="0" presId="urn:microsoft.com/office/officeart/2008/layout/VerticalCurvedList"/>
    <dgm:cxn modelId="{9BD44E10-3B6D-48D9-8D8D-827DCDBFE375}" type="presParOf" srcId="{4BB57EA5-341A-4750-A3D3-470C5AC7EE6F}" destId="{1E5D3E44-FA31-498C-9C0F-39D3EE8B38AC}" srcOrd="6" destOrd="0" presId="urn:microsoft.com/office/officeart/2008/layout/VerticalCurvedList"/>
    <dgm:cxn modelId="{A4E4BE5C-AC9F-493F-BCD8-33EB1C8F632A}" type="presParOf" srcId="{1E5D3E44-FA31-498C-9C0F-39D3EE8B38AC}" destId="{15199A7C-27AA-4E03-BE8F-13E460831C3F}" srcOrd="0" destOrd="0" presId="urn:microsoft.com/office/officeart/2008/layout/VerticalCurvedList"/>
    <dgm:cxn modelId="{8BA411BF-B934-4DBD-A693-05E82491FE9A}" type="presParOf" srcId="{4BB57EA5-341A-4750-A3D3-470C5AC7EE6F}" destId="{5DD20D3F-8FE4-4A53-933D-1A1564236597}" srcOrd="7" destOrd="0" presId="urn:microsoft.com/office/officeart/2008/layout/VerticalCurvedList"/>
    <dgm:cxn modelId="{CF095BE7-B41B-4DB2-9164-7625D2A3691E}" type="presParOf" srcId="{4BB57EA5-341A-4750-A3D3-470C5AC7EE6F}" destId="{364F6F3B-D2D8-4B2F-AA56-0727DF73666A}" srcOrd="8" destOrd="0" presId="urn:microsoft.com/office/officeart/2008/layout/VerticalCurvedList"/>
    <dgm:cxn modelId="{757EDB50-25A2-4158-9E0D-A4560714833D}" type="presParOf" srcId="{364F6F3B-D2D8-4B2F-AA56-0727DF73666A}" destId="{E4A2E078-91D0-41B3-9869-922593184F41}" srcOrd="0" destOrd="0" presId="urn:microsoft.com/office/officeart/2008/layout/VerticalCurvedList"/>
    <dgm:cxn modelId="{33D356F7-5DF1-45F9-A051-0100121BDEAE}" type="presParOf" srcId="{4BB57EA5-341A-4750-A3D3-470C5AC7EE6F}" destId="{C1ABD583-CBEE-4663-BE22-F04B64581F82}" srcOrd="9" destOrd="0" presId="urn:microsoft.com/office/officeart/2008/layout/VerticalCurvedList"/>
    <dgm:cxn modelId="{974E8648-38E4-4F66-AFCD-E6F90221E17B}" type="presParOf" srcId="{4BB57EA5-341A-4750-A3D3-470C5AC7EE6F}" destId="{F8E34251-FF17-4DF8-AE28-3DF7E068AECF}" srcOrd="10" destOrd="0" presId="urn:microsoft.com/office/officeart/2008/layout/VerticalCurvedList"/>
    <dgm:cxn modelId="{AE86AD9C-D4D5-4A07-84DA-DB12E7356F8D}" type="presParOf" srcId="{F8E34251-FF17-4DF8-AE28-3DF7E068AECF}" destId="{83DE8D9A-E58A-4DC0-BC1B-AAFF4A416A25}" srcOrd="0" destOrd="0" presId="urn:microsoft.com/office/officeart/2008/layout/VerticalCurvedList"/>
    <dgm:cxn modelId="{CDDEC307-6CEC-4A24-BC5D-081BD55E0100}" type="presParOf" srcId="{4BB57EA5-341A-4750-A3D3-470C5AC7EE6F}" destId="{F515FD4C-0323-4755-82F2-8DF58A6FDAC8}" srcOrd="11" destOrd="0" presId="urn:microsoft.com/office/officeart/2008/layout/VerticalCurvedList"/>
    <dgm:cxn modelId="{263AC883-B2C2-4E7B-9A02-FFC7DA220CB3}" type="presParOf" srcId="{4BB57EA5-341A-4750-A3D3-470C5AC7EE6F}" destId="{7E096367-C7CC-4851-8B95-362C23C7D2EC}" srcOrd="12" destOrd="0" presId="urn:microsoft.com/office/officeart/2008/layout/VerticalCurvedList"/>
    <dgm:cxn modelId="{8D2A3CEF-1BC1-4467-A1D9-077FAAD76F5E}" type="presParOf" srcId="{7E096367-C7CC-4851-8B95-362C23C7D2EC}" destId="{4A15275E-07DD-49CA-8BBF-22AAE9F2A24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E36E30-D37D-4E0A-A1A4-5D0846D83A6B}" type="doc">
      <dgm:prSet loTypeId="urn:microsoft.com/office/officeart/2005/8/layout/hProcess9" loCatId="process" qsTypeId="urn:microsoft.com/office/officeart/2005/8/quickstyle/simple2" qsCatId="simple" csTypeId="urn:microsoft.com/office/officeart/2005/8/colors/accent1_5" csCatId="accent1" phldr="1"/>
      <dgm:spPr/>
    </dgm:pt>
    <dgm:pt modelId="{05E4326B-EE15-44BA-BA1C-FF8BE0578F6D}">
      <dgm:prSet phldrT="[Text]"/>
      <dgm:spPr/>
      <dgm:t>
        <a:bodyPr/>
        <a:lstStyle/>
        <a:p>
          <a:r>
            <a:rPr lang="en-IE" dirty="0"/>
            <a:t>Open</a:t>
          </a:r>
        </a:p>
      </dgm:t>
    </dgm:pt>
    <dgm:pt modelId="{48AD4019-E843-433C-9A9F-F467ECF820B4}" type="parTrans" cxnId="{2FD5D6B3-FA4B-4BB5-9D8C-C8939626AEEA}">
      <dgm:prSet/>
      <dgm:spPr/>
      <dgm:t>
        <a:bodyPr/>
        <a:lstStyle/>
        <a:p>
          <a:endParaRPr lang="en-IE"/>
        </a:p>
      </dgm:t>
    </dgm:pt>
    <dgm:pt modelId="{EBC61714-E896-434E-B91C-874CE68FE083}" type="sibTrans" cxnId="{2FD5D6B3-FA4B-4BB5-9D8C-C8939626AEEA}">
      <dgm:prSet/>
      <dgm:spPr/>
      <dgm:t>
        <a:bodyPr/>
        <a:lstStyle/>
        <a:p>
          <a:endParaRPr lang="en-IE"/>
        </a:p>
      </dgm:t>
    </dgm:pt>
    <dgm:pt modelId="{8E4F6BA5-71BF-4FD4-9091-F5B209C07CD9}">
      <dgm:prSet phldrT="[Text]"/>
      <dgm:spPr/>
      <dgm:t>
        <a:bodyPr/>
        <a:lstStyle/>
        <a:p>
          <a:r>
            <a:rPr lang="en-IE" dirty="0"/>
            <a:t>In Progress</a:t>
          </a:r>
        </a:p>
      </dgm:t>
    </dgm:pt>
    <dgm:pt modelId="{FBC7185D-CDD0-4F08-9F3E-EFB88D367392}" type="parTrans" cxnId="{68405B0D-C578-43DE-A4FE-8349745A81AE}">
      <dgm:prSet/>
      <dgm:spPr/>
      <dgm:t>
        <a:bodyPr/>
        <a:lstStyle/>
        <a:p>
          <a:endParaRPr lang="en-IE"/>
        </a:p>
      </dgm:t>
    </dgm:pt>
    <dgm:pt modelId="{0188A4EE-3097-4C21-A0DF-FD5770837EA4}" type="sibTrans" cxnId="{68405B0D-C578-43DE-A4FE-8349745A81AE}">
      <dgm:prSet/>
      <dgm:spPr/>
      <dgm:t>
        <a:bodyPr/>
        <a:lstStyle/>
        <a:p>
          <a:endParaRPr lang="en-IE"/>
        </a:p>
      </dgm:t>
    </dgm:pt>
    <dgm:pt modelId="{9592306F-C99B-4193-BEC6-FE63C23257BB}">
      <dgm:prSet phldrT="[Text]"/>
      <dgm:spPr/>
      <dgm:t>
        <a:bodyPr/>
        <a:lstStyle/>
        <a:p>
          <a:r>
            <a:rPr lang="en-IE" dirty="0"/>
            <a:t>Closed</a:t>
          </a:r>
        </a:p>
      </dgm:t>
    </dgm:pt>
    <dgm:pt modelId="{B0396783-7608-45CD-BF36-CED63942BD88}" type="parTrans" cxnId="{77EB54AC-5491-47BC-AF14-986405040C51}">
      <dgm:prSet/>
      <dgm:spPr/>
      <dgm:t>
        <a:bodyPr/>
        <a:lstStyle/>
        <a:p>
          <a:endParaRPr lang="en-IE"/>
        </a:p>
      </dgm:t>
    </dgm:pt>
    <dgm:pt modelId="{9BDDA9E5-C866-4973-9D07-9D62050A09EB}" type="sibTrans" cxnId="{77EB54AC-5491-47BC-AF14-986405040C51}">
      <dgm:prSet/>
      <dgm:spPr/>
      <dgm:t>
        <a:bodyPr/>
        <a:lstStyle/>
        <a:p>
          <a:endParaRPr lang="en-IE"/>
        </a:p>
      </dgm:t>
    </dgm:pt>
    <dgm:pt modelId="{63149628-7E6D-41A8-8D89-152EC086F770}" type="pres">
      <dgm:prSet presAssocID="{A4E36E30-D37D-4E0A-A1A4-5D0846D83A6B}" presName="CompostProcess" presStyleCnt="0">
        <dgm:presLayoutVars>
          <dgm:dir/>
          <dgm:resizeHandles val="exact"/>
        </dgm:presLayoutVars>
      </dgm:prSet>
      <dgm:spPr/>
    </dgm:pt>
    <dgm:pt modelId="{CBB85444-D84E-4C14-9FB2-381199FEE80C}" type="pres">
      <dgm:prSet presAssocID="{A4E36E30-D37D-4E0A-A1A4-5D0846D83A6B}" presName="arrow" presStyleLbl="bgShp" presStyleIdx="0" presStyleCnt="1"/>
      <dgm:spPr/>
    </dgm:pt>
    <dgm:pt modelId="{172960B5-C6E8-4D9B-B637-FC6F868E6526}" type="pres">
      <dgm:prSet presAssocID="{A4E36E30-D37D-4E0A-A1A4-5D0846D83A6B}" presName="linearProcess" presStyleCnt="0"/>
      <dgm:spPr/>
    </dgm:pt>
    <dgm:pt modelId="{DE01EE8A-EE21-4C06-A15F-63D0A0976B57}" type="pres">
      <dgm:prSet presAssocID="{05E4326B-EE15-44BA-BA1C-FF8BE0578F6D}" presName="textNode" presStyleLbl="node1" presStyleIdx="0" presStyleCnt="3">
        <dgm:presLayoutVars>
          <dgm:bulletEnabled val="1"/>
        </dgm:presLayoutVars>
      </dgm:prSet>
      <dgm:spPr/>
    </dgm:pt>
    <dgm:pt modelId="{44FB0E30-8A58-4BC9-9A30-9F85796E6577}" type="pres">
      <dgm:prSet presAssocID="{EBC61714-E896-434E-B91C-874CE68FE083}" presName="sibTrans" presStyleCnt="0"/>
      <dgm:spPr/>
    </dgm:pt>
    <dgm:pt modelId="{A9C22B26-2B5A-4768-AA76-E3BF5A8604A5}" type="pres">
      <dgm:prSet presAssocID="{8E4F6BA5-71BF-4FD4-9091-F5B209C07CD9}" presName="textNode" presStyleLbl="node1" presStyleIdx="1" presStyleCnt="3">
        <dgm:presLayoutVars>
          <dgm:bulletEnabled val="1"/>
        </dgm:presLayoutVars>
      </dgm:prSet>
      <dgm:spPr/>
    </dgm:pt>
    <dgm:pt modelId="{522C6557-C0C5-43A4-849A-0B48D92F47EE}" type="pres">
      <dgm:prSet presAssocID="{0188A4EE-3097-4C21-A0DF-FD5770837EA4}" presName="sibTrans" presStyleCnt="0"/>
      <dgm:spPr/>
    </dgm:pt>
    <dgm:pt modelId="{31621C7D-3E4B-4C68-AFAF-8BFA8CF6B5B5}" type="pres">
      <dgm:prSet presAssocID="{9592306F-C99B-4193-BEC6-FE63C23257BB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D5FB732E-4E37-403D-8D8A-56BB9DB80AE6}" type="presOf" srcId="{8E4F6BA5-71BF-4FD4-9091-F5B209C07CD9}" destId="{A9C22B26-2B5A-4768-AA76-E3BF5A8604A5}" srcOrd="0" destOrd="0" presId="urn:microsoft.com/office/officeart/2005/8/layout/hProcess9"/>
    <dgm:cxn modelId="{77EB54AC-5491-47BC-AF14-986405040C51}" srcId="{A4E36E30-D37D-4E0A-A1A4-5D0846D83A6B}" destId="{9592306F-C99B-4193-BEC6-FE63C23257BB}" srcOrd="2" destOrd="0" parTransId="{B0396783-7608-45CD-BF36-CED63942BD88}" sibTransId="{9BDDA9E5-C866-4973-9D07-9D62050A09EB}"/>
    <dgm:cxn modelId="{2FD5D6B3-FA4B-4BB5-9D8C-C8939626AEEA}" srcId="{A4E36E30-D37D-4E0A-A1A4-5D0846D83A6B}" destId="{05E4326B-EE15-44BA-BA1C-FF8BE0578F6D}" srcOrd="0" destOrd="0" parTransId="{48AD4019-E843-433C-9A9F-F467ECF820B4}" sibTransId="{EBC61714-E896-434E-B91C-874CE68FE083}"/>
    <dgm:cxn modelId="{92DC156D-E6C5-4ABF-9FC4-D06D42E0BE34}" type="presOf" srcId="{9592306F-C99B-4193-BEC6-FE63C23257BB}" destId="{31621C7D-3E4B-4C68-AFAF-8BFA8CF6B5B5}" srcOrd="0" destOrd="0" presId="urn:microsoft.com/office/officeart/2005/8/layout/hProcess9"/>
    <dgm:cxn modelId="{E7FB6355-C19D-4BD6-9C73-612248ED1243}" type="presOf" srcId="{05E4326B-EE15-44BA-BA1C-FF8BE0578F6D}" destId="{DE01EE8A-EE21-4C06-A15F-63D0A0976B57}" srcOrd="0" destOrd="0" presId="urn:microsoft.com/office/officeart/2005/8/layout/hProcess9"/>
    <dgm:cxn modelId="{68405B0D-C578-43DE-A4FE-8349745A81AE}" srcId="{A4E36E30-D37D-4E0A-A1A4-5D0846D83A6B}" destId="{8E4F6BA5-71BF-4FD4-9091-F5B209C07CD9}" srcOrd="1" destOrd="0" parTransId="{FBC7185D-CDD0-4F08-9F3E-EFB88D367392}" sibTransId="{0188A4EE-3097-4C21-A0DF-FD5770837EA4}"/>
    <dgm:cxn modelId="{C6A1D817-D1ED-4332-903B-8E2F16D8E774}" type="presOf" srcId="{A4E36E30-D37D-4E0A-A1A4-5D0846D83A6B}" destId="{63149628-7E6D-41A8-8D89-152EC086F770}" srcOrd="0" destOrd="0" presId="urn:microsoft.com/office/officeart/2005/8/layout/hProcess9"/>
    <dgm:cxn modelId="{1EE6515F-00D5-40E6-9DFB-916FC06F6FBB}" type="presParOf" srcId="{63149628-7E6D-41A8-8D89-152EC086F770}" destId="{CBB85444-D84E-4C14-9FB2-381199FEE80C}" srcOrd="0" destOrd="0" presId="urn:microsoft.com/office/officeart/2005/8/layout/hProcess9"/>
    <dgm:cxn modelId="{4ED5066F-C47F-4998-8E45-32775803C7AC}" type="presParOf" srcId="{63149628-7E6D-41A8-8D89-152EC086F770}" destId="{172960B5-C6E8-4D9B-B637-FC6F868E6526}" srcOrd="1" destOrd="0" presId="urn:microsoft.com/office/officeart/2005/8/layout/hProcess9"/>
    <dgm:cxn modelId="{2462574D-DF7E-4A25-AEF5-F990EDC13692}" type="presParOf" srcId="{172960B5-C6E8-4D9B-B637-FC6F868E6526}" destId="{DE01EE8A-EE21-4C06-A15F-63D0A0976B57}" srcOrd="0" destOrd="0" presId="urn:microsoft.com/office/officeart/2005/8/layout/hProcess9"/>
    <dgm:cxn modelId="{AB4D39FB-8D3B-497B-B2F9-E9B8F431ECDE}" type="presParOf" srcId="{172960B5-C6E8-4D9B-B637-FC6F868E6526}" destId="{44FB0E30-8A58-4BC9-9A30-9F85796E6577}" srcOrd="1" destOrd="0" presId="urn:microsoft.com/office/officeart/2005/8/layout/hProcess9"/>
    <dgm:cxn modelId="{60B4137D-8300-4237-B92E-999959B9E991}" type="presParOf" srcId="{172960B5-C6E8-4D9B-B637-FC6F868E6526}" destId="{A9C22B26-2B5A-4768-AA76-E3BF5A8604A5}" srcOrd="2" destOrd="0" presId="urn:microsoft.com/office/officeart/2005/8/layout/hProcess9"/>
    <dgm:cxn modelId="{B0698E13-F842-4BBE-8522-78010BEF28B8}" type="presParOf" srcId="{172960B5-C6E8-4D9B-B637-FC6F868E6526}" destId="{522C6557-C0C5-43A4-849A-0B48D92F47EE}" srcOrd="3" destOrd="0" presId="urn:microsoft.com/office/officeart/2005/8/layout/hProcess9"/>
    <dgm:cxn modelId="{C1913989-F109-4DB3-8FC5-31B2CDC2FE2E}" type="presParOf" srcId="{172960B5-C6E8-4D9B-B637-FC6F868E6526}" destId="{31621C7D-3E4B-4C68-AFAF-8BFA8CF6B5B5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9DE493-19D7-4EC9-97C9-5F26233F1106}" type="doc">
      <dgm:prSet loTypeId="urn:microsoft.com/office/officeart/2005/8/layout/process5" loCatId="process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FB986F71-3126-4196-BD30-74AEDC39A1CA}">
      <dgm:prSet phldrT="[Text]"/>
      <dgm:spPr/>
      <dgm:t>
        <a:bodyPr/>
        <a:lstStyle/>
        <a:p>
          <a:endParaRPr lang="en-US" dirty="0"/>
        </a:p>
      </dgm:t>
    </dgm:pt>
    <dgm:pt modelId="{9B3CE34A-9B3E-4D5F-94E0-DFBB94FF5A03}" type="parTrans" cxnId="{1423FC72-83C7-4510-8021-28EAEA493E68}">
      <dgm:prSet/>
      <dgm:spPr/>
      <dgm:t>
        <a:bodyPr/>
        <a:lstStyle/>
        <a:p>
          <a:endParaRPr lang="en-US"/>
        </a:p>
      </dgm:t>
    </dgm:pt>
    <dgm:pt modelId="{D0B150DF-3AA4-454C-8652-25880449C422}" type="sibTrans" cxnId="{1423FC72-83C7-4510-8021-28EAEA493E68}">
      <dgm:prSet/>
      <dgm:spPr/>
      <dgm:t>
        <a:bodyPr/>
        <a:lstStyle/>
        <a:p>
          <a:endParaRPr lang="en-US"/>
        </a:p>
      </dgm:t>
    </dgm:pt>
    <dgm:pt modelId="{F6D27D1B-CDCB-481F-B8FA-AB31B2A119DE}">
      <dgm:prSet phldrT="[Text]"/>
      <dgm:spPr/>
      <dgm:t>
        <a:bodyPr/>
        <a:lstStyle/>
        <a:p>
          <a:endParaRPr lang="en-US" dirty="0"/>
        </a:p>
      </dgm:t>
    </dgm:pt>
    <dgm:pt modelId="{8A7BF306-8E53-4B16-9E7E-A79AE3DF6BE2}" type="parTrans" cxnId="{A63D53AC-541A-4D09-9620-8B1C8D7B91DE}">
      <dgm:prSet/>
      <dgm:spPr/>
      <dgm:t>
        <a:bodyPr/>
        <a:lstStyle/>
        <a:p>
          <a:endParaRPr lang="en-US"/>
        </a:p>
      </dgm:t>
    </dgm:pt>
    <dgm:pt modelId="{7AEB6639-3258-49E8-8B1F-B4A9C61922BE}" type="sibTrans" cxnId="{A63D53AC-541A-4D09-9620-8B1C8D7B91DE}">
      <dgm:prSet/>
      <dgm:spPr/>
      <dgm:t>
        <a:bodyPr/>
        <a:lstStyle/>
        <a:p>
          <a:endParaRPr lang="en-US"/>
        </a:p>
      </dgm:t>
    </dgm:pt>
    <dgm:pt modelId="{9E232467-56A4-4E4A-B12C-B38740CE8876}" type="pres">
      <dgm:prSet presAssocID="{0E9DE493-19D7-4EC9-97C9-5F26233F1106}" presName="diagram" presStyleCnt="0">
        <dgm:presLayoutVars>
          <dgm:dir/>
          <dgm:resizeHandles val="exact"/>
        </dgm:presLayoutVars>
      </dgm:prSet>
      <dgm:spPr/>
    </dgm:pt>
    <dgm:pt modelId="{4D7A9033-EFC4-4A62-8D35-9A887FE16B61}" type="pres">
      <dgm:prSet presAssocID="{FB986F71-3126-4196-BD30-74AEDC39A1CA}" presName="node" presStyleLbl="node1" presStyleIdx="0" presStyleCnt="2">
        <dgm:presLayoutVars>
          <dgm:bulletEnabled val="1"/>
        </dgm:presLayoutVars>
      </dgm:prSet>
      <dgm:spPr/>
    </dgm:pt>
    <dgm:pt modelId="{AD26F0B1-7B5E-4E45-A843-60D2DD5C24C0}" type="pres">
      <dgm:prSet presAssocID="{D0B150DF-3AA4-454C-8652-25880449C422}" presName="sibTrans" presStyleLbl="sibTrans2D1" presStyleIdx="0" presStyleCnt="1"/>
      <dgm:spPr/>
    </dgm:pt>
    <dgm:pt modelId="{D6384614-BD28-4F0A-AEA1-0AF492D6DA9E}" type="pres">
      <dgm:prSet presAssocID="{D0B150DF-3AA4-454C-8652-25880449C422}" presName="connectorText" presStyleLbl="sibTrans2D1" presStyleIdx="0" presStyleCnt="1"/>
      <dgm:spPr/>
    </dgm:pt>
    <dgm:pt modelId="{FB54AC2A-EA1C-49E5-82C5-514293F6F748}" type="pres">
      <dgm:prSet presAssocID="{F6D27D1B-CDCB-481F-B8FA-AB31B2A119DE}" presName="node" presStyleLbl="node1" presStyleIdx="1" presStyleCnt="2">
        <dgm:presLayoutVars>
          <dgm:bulletEnabled val="1"/>
        </dgm:presLayoutVars>
      </dgm:prSet>
      <dgm:spPr/>
    </dgm:pt>
  </dgm:ptLst>
  <dgm:cxnLst>
    <dgm:cxn modelId="{F0FC14E8-4A23-434C-8AC3-49C6CC06EBE4}" type="presOf" srcId="{0E9DE493-19D7-4EC9-97C9-5F26233F1106}" destId="{9E232467-56A4-4E4A-B12C-B38740CE8876}" srcOrd="0" destOrd="0" presId="urn:microsoft.com/office/officeart/2005/8/layout/process5"/>
    <dgm:cxn modelId="{76533050-230D-4FBE-A247-E79AA8FA6385}" type="presOf" srcId="{D0B150DF-3AA4-454C-8652-25880449C422}" destId="{D6384614-BD28-4F0A-AEA1-0AF492D6DA9E}" srcOrd="1" destOrd="0" presId="urn:microsoft.com/office/officeart/2005/8/layout/process5"/>
    <dgm:cxn modelId="{1423FC72-83C7-4510-8021-28EAEA493E68}" srcId="{0E9DE493-19D7-4EC9-97C9-5F26233F1106}" destId="{FB986F71-3126-4196-BD30-74AEDC39A1CA}" srcOrd="0" destOrd="0" parTransId="{9B3CE34A-9B3E-4D5F-94E0-DFBB94FF5A03}" sibTransId="{D0B150DF-3AA4-454C-8652-25880449C422}"/>
    <dgm:cxn modelId="{A63D53AC-541A-4D09-9620-8B1C8D7B91DE}" srcId="{0E9DE493-19D7-4EC9-97C9-5F26233F1106}" destId="{F6D27D1B-CDCB-481F-B8FA-AB31B2A119DE}" srcOrd="1" destOrd="0" parTransId="{8A7BF306-8E53-4B16-9E7E-A79AE3DF6BE2}" sibTransId="{7AEB6639-3258-49E8-8B1F-B4A9C61922BE}"/>
    <dgm:cxn modelId="{0779FF49-963C-48AA-B2A9-F62DD6AAA2F6}" type="presOf" srcId="{FB986F71-3126-4196-BD30-74AEDC39A1CA}" destId="{4D7A9033-EFC4-4A62-8D35-9A887FE16B61}" srcOrd="0" destOrd="0" presId="urn:microsoft.com/office/officeart/2005/8/layout/process5"/>
    <dgm:cxn modelId="{80A59EDA-8666-4EF8-915A-D0BA4A83DD5F}" type="presOf" srcId="{D0B150DF-3AA4-454C-8652-25880449C422}" destId="{AD26F0B1-7B5E-4E45-A843-60D2DD5C24C0}" srcOrd="0" destOrd="0" presId="urn:microsoft.com/office/officeart/2005/8/layout/process5"/>
    <dgm:cxn modelId="{B60F96D3-33C7-49F4-AECB-8815F7160573}" type="presOf" srcId="{F6D27D1B-CDCB-481F-B8FA-AB31B2A119DE}" destId="{FB54AC2A-EA1C-49E5-82C5-514293F6F748}" srcOrd="0" destOrd="0" presId="urn:microsoft.com/office/officeart/2005/8/layout/process5"/>
    <dgm:cxn modelId="{CAD5DA1F-097E-4AD5-BF3D-F11423CB8B07}" type="presParOf" srcId="{9E232467-56A4-4E4A-B12C-B38740CE8876}" destId="{4D7A9033-EFC4-4A62-8D35-9A887FE16B61}" srcOrd="0" destOrd="0" presId="urn:microsoft.com/office/officeart/2005/8/layout/process5"/>
    <dgm:cxn modelId="{8014577F-70C1-4415-AF0A-7BE065C82498}" type="presParOf" srcId="{9E232467-56A4-4E4A-B12C-B38740CE8876}" destId="{AD26F0B1-7B5E-4E45-A843-60D2DD5C24C0}" srcOrd="1" destOrd="0" presId="urn:microsoft.com/office/officeart/2005/8/layout/process5"/>
    <dgm:cxn modelId="{77E02544-DC2C-4E5C-93AE-1D06C79E23D5}" type="presParOf" srcId="{AD26F0B1-7B5E-4E45-A843-60D2DD5C24C0}" destId="{D6384614-BD28-4F0A-AEA1-0AF492D6DA9E}" srcOrd="0" destOrd="0" presId="urn:microsoft.com/office/officeart/2005/8/layout/process5"/>
    <dgm:cxn modelId="{672D0B4F-531A-4672-95AA-62F3826F7D90}" type="presParOf" srcId="{9E232467-56A4-4E4A-B12C-B38740CE8876}" destId="{FB54AC2A-EA1C-49E5-82C5-514293F6F748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9DE493-19D7-4EC9-97C9-5F26233F1106}" type="doc">
      <dgm:prSet loTypeId="urn:microsoft.com/office/officeart/2005/8/layout/process5" loCatId="process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FB986F71-3126-4196-BD30-74AEDC39A1CA}">
      <dgm:prSet phldrT="[Text]"/>
      <dgm:spPr/>
      <dgm:t>
        <a:bodyPr/>
        <a:lstStyle/>
        <a:p>
          <a:pPr algn="ctr"/>
          <a:endParaRPr lang="en-US" dirty="0"/>
        </a:p>
      </dgm:t>
    </dgm:pt>
    <dgm:pt modelId="{9B3CE34A-9B3E-4D5F-94E0-DFBB94FF5A03}" type="parTrans" cxnId="{1423FC72-83C7-4510-8021-28EAEA493E68}">
      <dgm:prSet/>
      <dgm:spPr/>
      <dgm:t>
        <a:bodyPr/>
        <a:lstStyle/>
        <a:p>
          <a:pPr algn="ctr"/>
          <a:endParaRPr lang="en-US"/>
        </a:p>
      </dgm:t>
    </dgm:pt>
    <dgm:pt modelId="{D0B150DF-3AA4-454C-8652-25880449C422}" type="sibTrans" cxnId="{1423FC72-83C7-4510-8021-28EAEA493E68}">
      <dgm:prSet/>
      <dgm:spPr/>
      <dgm:t>
        <a:bodyPr/>
        <a:lstStyle/>
        <a:p>
          <a:pPr algn="ctr"/>
          <a:endParaRPr lang="en-US"/>
        </a:p>
      </dgm:t>
    </dgm:pt>
    <dgm:pt modelId="{F6D27D1B-CDCB-481F-B8FA-AB31B2A119DE}">
      <dgm:prSet phldrT="[Text]"/>
      <dgm:spPr/>
      <dgm:t>
        <a:bodyPr/>
        <a:lstStyle/>
        <a:p>
          <a:pPr algn="ctr"/>
          <a:endParaRPr lang="en-US" dirty="0"/>
        </a:p>
      </dgm:t>
    </dgm:pt>
    <dgm:pt modelId="{8A7BF306-8E53-4B16-9E7E-A79AE3DF6BE2}" type="parTrans" cxnId="{A63D53AC-541A-4D09-9620-8B1C8D7B91DE}">
      <dgm:prSet/>
      <dgm:spPr/>
      <dgm:t>
        <a:bodyPr/>
        <a:lstStyle/>
        <a:p>
          <a:pPr algn="ctr"/>
          <a:endParaRPr lang="en-US"/>
        </a:p>
      </dgm:t>
    </dgm:pt>
    <dgm:pt modelId="{7AEB6639-3258-49E8-8B1F-B4A9C61922BE}" type="sibTrans" cxnId="{A63D53AC-541A-4D09-9620-8B1C8D7B91DE}">
      <dgm:prSet/>
      <dgm:spPr/>
      <dgm:t>
        <a:bodyPr/>
        <a:lstStyle/>
        <a:p>
          <a:pPr algn="ctr"/>
          <a:endParaRPr lang="en-US"/>
        </a:p>
      </dgm:t>
    </dgm:pt>
    <dgm:pt modelId="{58828492-5CEF-4AFE-95CB-5D7E6A18158B}">
      <dgm:prSet phldrT="[Text]"/>
      <dgm:spPr/>
      <dgm:t>
        <a:bodyPr/>
        <a:lstStyle/>
        <a:p>
          <a:pPr algn="ctr"/>
          <a:endParaRPr lang="en-US" dirty="0"/>
        </a:p>
      </dgm:t>
    </dgm:pt>
    <dgm:pt modelId="{F664BA43-1B81-496F-A04E-CE4B4A525697}" type="parTrans" cxnId="{ECE9152A-59A8-4A3A-9D34-DB38A074F636}">
      <dgm:prSet/>
      <dgm:spPr/>
      <dgm:t>
        <a:bodyPr/>
        <a:lstStyle/>
        <a:p>
          <a:pPr algn="ctr"/>
          <a:endParaRPr lang="en-US"/>
        </a:p>
      </dgm:t>
    </dgm:pt>
    <dgm:pt modelId="{2D386477-EC66-449A-8D41-5F8A212C3D8E}" type="sibTrans" cxnId="{ECE9152A-59A8-4A3A-9D34-DB38A074F636}">
      <dgm:prSet/>
      <dgm:spPr/>
      <dgm:t>
        <a:bodyPr/>
        <a:lstStyle/>
        <a:p>
          <a:pPr algn="ctr"/>
          <a:endParaRPr lang="en-US"/>
        </a:p>
      </dgm:t>
    </dgm:pt>
    <dgm:pt modelId="{9E232467-56A4-4E4A-B12C-B38740CE8876}" type="pres">
      <dgm:prSet presAssocID="{0E9DE493-19D7-4EC9-97C9-5F26233F1106}" presName="diagram" presStyleCnt="0">
        <dgm:presLayoutVars>
          <dgm:dir/>
          <dgm:resizeHandles val="exact"/>
        </dgm:presLayoutVars>
      </dgm:prSet>
      <dgm:spPr/>
    </dgm:pt>
    <dgm:pt modelId="{4D7A9033-EFC4-4A62-8D35-9A887FE16B61}" type="pres">
      <dgm:prSet presAssocID="{FB986F71-3126-4196-BD30-74AEDC39A1CA}" presName="node" presStyleLbl="node1" presStyleIdx="0" presStyleCnt="2" custScaleX="58399" custScaleY="58399">
        <dgm:presLayoutVars>
          <dgm:bulletEnabled val="1"/>
        </dgm:presLayoutVars>
      </dgm:prSet>
      <dgm:spPr/>
    </dgm:pt>
    <dgm:pt modelId="{AD26F0B1-7B5E-4E45-A843-60D2DD5C24C0}" type="pres">
      <dgm:prSet presAssocID="{D0B150DF-3AA4-454C-8652-25880449C422}" presName="sibTrans" presStyleLbl="sibTrans2D1" presStyleIdx="0" presStyleCnt="1"/>
      <dgm:spPr/>
    </dgm:pt>
    <dgm:pt modelId="{D6384614-BD28-4F0A-AEA1-0AF492D6DA9E}" type="pres">
      <dgm:prSet presAssocID="{D0B150DF-3AA4-454C-8652-25880449C422}" presName="connectorText" presStyleLbl="sibTrans2D1" presStyleIdx="0" presStyleCnt="1"/>
      <dgm:spPr/>
    </dgm:pt>
    <dgm:pt modelId="{FB54AC2A-EA1C-49E5-82C5-514293F6F748}" type="pres">
      <dgm:prSet presAssocID="{F6D27D1B-CDCB-481F-B8FA-AB31B2A119DE}" presName="node" presStyleLbl="node1" presStyleIdx="1" presStyleCnt="2" custScaleX="81605">
        <dgm:presLayoutVars>
          <dgm:bulletEnabled val="1"/>
        </dgm:presLayoutVars>
      </dgm:prSet>
      <dgm:spPr/>
    </dgm:pt>
  </dgm:ptLst>
  <dgm:cxnLst>
    <dgm:cxn modelId="{B25C067C-21BB-43F3-8B1C-0E91491FC4F6}" type="presOf" srcId="{FB986F71-3126-4196-BD30-74AEDC39A1CA}" destId="{4D7A9033-EFC4-4A62-8D35-9A887FE16B61}" srcOrd="0" destOrd="0" presId="urn:microsoft.com/office/officeart/2005/8/layout/process5"/>
    <dgm:cxn modelId="{06FBD292-5591-4815-887B-77F9B9EA7FBC}" type="presOf" srcId="{0E9DE493-19D7-4EC9-97C9-5F26233F1106}" destId="{9E232467-56A4-4E4A-B12C-B38740CE8876}" srcOrd="0" destOrd="0" presId="urn:microsoft.com/office/officeart/2005/8/layout/process5"/>
    <dgm:cxn modelId="{1423FC72-83C7-4510-8021-28EAEA493E68}" srcId="{0E9DE493-19D7-4EC9-97C9-5F26233F1106}" destId="{FB986F71-3126-4196-BD30-74AEDC39A1CA}" srcOrd="0" destOrd="0" parTransId="{9B3CE34A-9B3E-4D5F-94E0-DFBB94FF5A03}" sibTransId="{D0B150DF-3AA4-454C-8652-25880449C422}"/>
    <dgm:cxn modelId="{ECE9152A-59A8-4A3A-9D34-DB38A074F636}" srcId="{F6D27D1B-CDCB-481F-B8FA-AB31B2A119DE}" destId="{58828492-5CEF-4AFE-95CB-5D7E6A18158B}" srcOrd="0" destOrd="0" parTransId="{F664BA43-1B81-496F-A04E-CE4B4A525697}" sibTransId="{2D386477-EC66-449A-8D41-5F8A212C3D8E}"/>
    <dgm:cxn modelId="{64DDDF66-DB7D-4F80-8B5C-5661F77EAB5D}" type="presOf" srcId="{D0B150DF-3AA4-454C-8652-25880449C422}" destId="{AD26F0B1-7B5E-4E45-A843-60D2DD5C24C0}" srcOrd="0" destOrd="0" presId="urn:microsoft.com/office/officeart/2005/8/layout/process5"/>
    <dgm:cxn modelId="{B66B70EC-C989-4CF2-9D99-23C41F7084CD}" type="presOf" srcId="{D0B150DF-3AA4-454C-8652-25880449C422}" destId="{D6384614-BD28-4F0A-AEA1-0AF492D6DA9E}" srcOrd="1" destOrd="0" presId="urn:microsoft.com/office/officeart/2005/8/layout/process5"/>
    <dgm:cxn modelId="{A63D53AC-541A-4D09-9620-8B1C8D7B91DE}" srcId="{0E9DE493-19D7-4EC9-97C9-5F26233F1106}" destId="{F6D27D1B-CDCB-481F-B8FA-AB31B2A119DE}" srcOrd="1" destOrd="0" parTransId="{8A7BF306-8E53-4B16-9E7E-A79AE3DF6BE2}" sibTransId="{7AEB6639-3258-49E8-8B1F-B4A9C61922BE}"/>
    <dgm:cxn modelId="{40D22A36-31E1-4690-A6DD-D8E61FB51DC1}" type="presOf" srcId="{F6D27D1B-CDCB-481F-B8FA-AB31B2A119DE}" destId="{FB54AC2A-EA1C-49E5-82C5-514293F6F748}" srcOrd="0" destOrd="0" presId="urn:microsoft.com/office/officeart/2005/8/layout/process5"/>
    <dgm:cxn modelId="{0A450E19-AB9A-428E-BC57-FA2546984F91}" type="presOf" srcId="{58828492-5CEF-4AFE-95CB-5D7E6A18158B}" destId="{FB54AC2A-EA1C-49E5-82C5-514293F6F748}" srcOrd="0" destOrd="1" presId="urn:microsoft.com/office/officeart/2005/8/layout/process5"/>
    <dgm:cxn modelId="{D7335919-B3DF-4DF6-AF19-CF6346E6A93D}" type="presParOf" srcId="{9E232467-56A4-4E4A-B12C-B38740CE8876}" destId="{4D7A9033-EFC4-4A62-8D35-9A887FE16B61}" srcOrd="0" destOrd="0" presId="urn:microsoft.com/office/officeart/2005/8/layout/process5"/>
    <dgm:cxn modelId="{FDB3D354-3C6E-4E4C-BEA8-40921BCE8D0A}" type="presParOf" srcId="{9E232467-56A4-4E4A-B12C-B38740CE8876}" destId="{AD26F0B1-7B5E-4E45-A843-60D2DD5C24C0}" srcOrd="1" destOrd="0" presId="urn:microsoft.com/office/officeart/2005/8/layout/process5"/>
    <dgm:cxn modelId="{0CDD287D-CAD8-40C8-AC92-05BE29E5BF58}" type="presParOf" srcId="{AD26F0B1-7B5E-4E45-A843-60D2DD5C24C0}" destId="{D6384614-BD28-4F0A-AEA1-0AF492D6DA9E}" srcOrd="0" destOrd="0" presId="urn:microsoft.com/office/officeart/2005/8/layout/process5"/>
    <dgm:cxn modelId="{BDC91DF0-1885-4E4B-8FDB-B9282B451EF8}" type="presParOf" srcId="{9E232467-56A4-4E4A-B12C-B38740CE8876}" destId="{FB54AC2A-EA1C-49E5-82C5-514293F6F748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E9DE493-19D7-4EC9-97C9-5F26233F1106}" type="doc">
      <dgm:prSet loTypeId="urn:microsoft.com/office/officeart/2005/8/layout/process5" loCatId="process" qsTypeId="urn:microsoft.com/office/officeart/2005/8/quickstyle/simple2" qsCatId="simple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FB986F71-3126-4196-BD30-74AEDC39A1CA}">
      <dgm:prSet phldrT="[Text]"/>
      <dgm:spPr/>
      <dgm:t>
        <a:bodyPr/>
        <a:lstStyle/>
        <a:p>
          <a:endParaRPr lang="en-US" dirty="0"/>
        </a:p>
      </dgm:t>
    </dgm:pt>
    <dgm:pt modelId="{9B3CE34A-9B3E-4D5F-94E0-DFBB94FF5A03}" type="parTrans" cxnId="{1423FC72-83C7-4510-8021-28EAEA493E68}">
      <dgm:prSet/>
      <dgm:spPr/>
      <dgm:t>
        <a:bodyPr/>
        <a:lstStyle/>
        <a:p>
          <a:endParaRPr lang="en-US"/>
        </a:p>
      </dgm:t>
    </dgm:pt>
    <dgm:pt modelId="{D0B150DF-3AA4-454C-8652-25880449C422}" type="sibTrans" cxnId="{1423FC72-83C7-4510-8021-28EAEA493E68}">
      <dgm:prSet/>
      <dgm:spPr/>
      <dgm:t>
        <a:bodyPr/>
        <a:lstStyle/>
        <a:p>
          <a:endParaRPr lang="en-US"/>
        </a:p>
      </dgm:t>
    </dgm:pt>
    <dgm:pt modelId="{F6D27D1B-CDCB-481F-B8FA-AB31B2A119DE}">
      <dgm:prSet phldrT="[Text]"/>
      <dgm:spPr/>
      <dgm:t>
        <a:bodyPr/>
        <a:lstStyle/>
        <a:p>
          <a:endParaRPr lang="en-US" dirty="0"/>
        </a:p>
      </dgm:t>
    </dgm:pt>
    <dgm:pt modelId="{8A7BF306-8E53-4B16-9E7E-A79AE3DF6BE2}" type="parTrans" cxnId="{A63D53AC-541A-4D09-9620-8B1C8D7B91DE}">
      <dgm:prSet/>
      <dgm:spPr/>
      <dgm:t>
        <a:bodyPr/>
        <a:lstStyle/>
        <a:p>
          <a:endParaRPr lang="en-US"/>
        </a:p>
      </dgm:t>
    </dgm:pt>
    <dgm:pt modelId="{7AEB6639-3258-49E8-8B1F-B4A9C61922BE}" type="sibTrans" cxnId="{A63D53AC-541A-4D09-9620-8B1C8D7B91DE}">
      <dgm:prSet/>
      <dgm:spPr/>
      <dgm:t>
        <a:bodyPr/>
        <a:lstStyle/>
        <a:p>
          <a:endParaRPr lang="en-US"/>
        </a:p>
      </dgm:t>
    </dgm:pt>
    <dgm:pt modelId="{9E232467-56A4-4E4A-B12C-B38740CE8876}" type="pres">
      <dgm:prSet presAssocID="{0E9DE493-19D7-4EC9-97C9-5F26233F1106}" presName="diagram" presStyleCnt="0">
        <dgm:presLayoutVars>
          <dgm:dir/>
          <dgm:resizeHandles val="exact"/>
        </dgm:presLayoutVars>
      </dgm:prSet>
      <dgm:spPr/>
    </dgm:pt>
    <dgm:pt modelId="{4D7A9033-EFC4-4A62-8D35-9A887FE16B61}" type="pres">
      <dgm:prSet presAssocID="{FB986F71-3126-4196-BD30-74AEDC39A1CA}" presName="node" presStyleLbl="node1" presStyleIdx="0" presStyleCnt="2">
        <dgm:presLayoutVars>
          <dgm:bulletEnabled val="1"/>
        </dgm:presLayoutVars>
      </dgm:prSet>
      <dgm:spPr/>
    </dgm:pt>
    <dgm:pt modelId="{AD26F0B1-7B5E-4E45-A843-60D2DD5C24C0}" type="pres">
      <dgm:prSet presAssocID="{D0B150DF-3AA4-454C-8652-25880449C422}" presName="sibTrans" presStyleLbl="sibTrans2D1" presStyleIdx="0" presStyleCnt="1"/>
      <dgm:spPr/>
    </dgm:pt>
    <dgm:pt modelId="{D6384614-BD28-4F0A-AEA1-0AF492D6DA9E}" type="pres">
      <dgm:prSet presAssocID="{D0B150DF-3AA4-454C-8652-25880449C422}" presName="connectorText" presStyleLbl="sibTrans2D1" presStyleIdx="0" presStyleCnt="1"/>
      <dgm:spPr/>
    </dgm:pt>
    <dgm:pt modelId="{FB54AC2A-EA1C-49E5-82C5-514293F6F748}" type="pres">
      <dgm:prSet presAssocID="{F6D27D1B-CDCB-481F-B8FA-AB31B2A119DE}" presName="node" presStyleLbl="node1" presStyleIdx="1" presStyleCnt="2" custScaleX="80763" custScaleY="80763">
        <dgm:presLayoutVars>
          <dgm:bulletEnabled val="1"/>
        </dgm:presLayoutVars>
      </dgm:prSet>
      <dgm:spPr/>
    </dgm:pt>
  </dgm:ptLst>
  <dgm:cxnLst>
    <dgm:cxn modelId="{7612EFFF-5602-4465-B5BC-74E93DA99F3E}" type="presOf" srcId="{FB986F71-3126-4196-BD30-74AEDC39A1CA}" destId="{4D7A9033-EFC4-4A62-8D35-9A887FE16B61}" srcOrd="0" destOrd="0" presId="urn:microsoft.com/office/officeart/2005/8/layout/process5"/>
    <dgm:cxn modelId="{7C7A6C83-44AB-4153-9290-DF07DECAD400}" type="presOf" srcId="{D0B150DF-3AA4-454C-8652-25880449C422}" destId="{D6384614-BD28-4F0A-AEA1-0AF492D6DA9E}" srcOrd="1" destOrd="0" presId="urn:microsoft.com/office/officeart/2005/8/layout/process5"/>
    <dgm:cxn modelId="{1423FC72-83C7-4510-8021-28EAEA493E68}" srcId="{0E9DE493-19D7-4EC9-97C9-5F26233F1106}" destId="{FB986F71-3126-4196-BD30-74AEDC39A1CA}" srcOrd="0" destOrd="0" parTransId="{9B3CE34A-9B3E-4D5F-94E0-DFBB94FF5A03}" sibTransId="{D0B150DF-3AA4-454C-8652-25880449C422}"/>
    <dgm:cxn modelId="{A63D53AC-541A-4D09-9620-8B1C8D7B91DE}" srcId="{0E9DE493-19D7-4EC9-97C9-5F26233F1106}" destId="{F6D27D1B-CDCB-481F-B8FA-AB31B2A119DE}" srcOrd="1" destOrd="0" parTransId="{8A7BF306-8E53-4B16-9E7E-A79AE3DF6BE2}" sibTransId="{7AEB6639-3258-49E8-8B1F-B4A9C61922BE}"/>
    <dgm:cxn modelId="{8EFDAA65-F765-4C0A-AAA4-99D233354820}" type="presOf" srcId="{0E9DE493-19D7-4EC9-97C9-5F26233F1106}" destId="{9E232467-56A4-4E4A-B12C-B38740CE8876}" srcOrd="0" destOrd="0" presId="urn:microsoft.com/office/officeart/2005/8/layout/process5"/>
    <dgm:cxn modelId="{12BB1161-107D-44E3-92C2-E1BEDAF24860}" type="presOf" srcId="{D0B150DF-3AA4-454C-8652-25880449C422}" destId="{AD26F0B1-7B5E-4E45-A843-60D2DD5C24C0}" srcOrd="0" destOrd="0" presId="urn:microsoft.com/office/officeart/2005/8/layout/process5"/>
    <dgm:cxn modelId="{5F0E17BD-F33D-4FD0-9ABA-76225CB442B8}" type="presOf" srcId="{F6D27D1B-CDCB-481F-B8FA-AB31B2A119DE}" destId="{FB54AC2A-EA1C-49E5-82C5-514293F6F748}" srcOrd="0" destOrd="0" presId="urn:microsoft.com/office/officeart/2005/8/layout/process5"/>
    <dgm:cxn modelId="{B0B7314C-18DC-4B7F-B4F8-B1E1DCFEC770}" type="presParOf" srcId="{9E232467-56A4-4E4A-B12C-B38740CE8876}" destId="{4D7A9033-EFC4-4A62-8D35-9A887FE16B61}" srcOrd="0" destOrd="0" presId="urn:microsoft.com/office/officeart/2005/8/layout/process5"/>
    <dgm:cxn modelId="{83150A79-0527-401A-8EED-F225E76D985F}" type="presParOf" srcId="{9E232467-56A4-4E4A-B12C-B38740CE8876}" destId="{AD26F0B1-7B5E-4E45-A843-60D2DD5C24C0}" srcOrd="1" destOrd="0" presId="urn:microsoft.com/office/officeart/2005/8/layout/process5"/>
    <dgm:cxn modelId="{B7C37E12-BAF9-409B-BE37-C78971A5AF76}" type="presParOf" srcId="{AD26F0B1-7B5E-4E45-A843-60D2DD5C24C0}" destId="{D6384614-BD28-4F0A-AEA1-0AF492D6DA9E}" srcOrd="0" destOrd="0" presId="urn:microsoft.com/office/officeart/2005/8/layout/process5"/>
    <dgm:cxn modelId="{BF631641-A1B9-4E62-8B64-97E096C1A69C}" type="presParOf" srcId="{9E232467-56A4-4E4A-B12C-B38740CE8876}" destId="{FB54AC2A-EA1C-49E5-82C5-514293F6F748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F091EF-C213-4281-A222-F88D82C896AA}">
      <dsp:nvSpPr>
        <dsp:cNvPr id="0" name=""/>
        <dsp:cNvSpPr/>
      </dsp:nvSpPr>
      <dsp:spPr>
        <a:xfrm>
          <a:off x="-4934668" y="-756147"/>
          <a:ext cx="5877107" cy="5877107"/>
        </a:xfrm>
        <a:prstGeom prst="blockArc">
          <a:avLst>
            <a:gd name="adj1" fmla="val 18900000"/>
            <a:gd name="adj2" fmla="val 2700000"/>
            <a:gd name="adj3" fmla="val 368"/>
          </a:avLst>
        </a:pr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FDA62-2C54-47A1-86F3-4823F4214BAC}">
      <dsp:nvSpPr>
        <dsp:cNvPr id="0" name=""/>
        <dsp:cNvSpPr/>
      </dsp:nvSpPr>
      <dsp:spPr>
        <a:xfrm>
          <a:off x="351664" y="229850"/>
          <a:ext cx="9309478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General overview – what is ScottyPro and why do we use it?</a:t>
          </a:r>
          <a:endParaRPr lang="en-IE" sz="2400" kern="1200" dirty="0"/>
        </a:p>
      </dsp:txBody>
      <dsp:txXfrm>
        <a:off x="351664" y="229850"/>
        <a:ext cx="9309478" cy="459527"/>
      </dsp:txXfrm>
    </dsp:sp>
    <dsp:sp modelId="{48091252-D32C-41D3-BFB6-01B9C75116AE}">
      <dsp:nvSpPr>
        <dsp:cNvPr id="0" name=""/>
        <dsp:cNvSpPr/>
      </dsp:nvSpPr>
      <dsp:spPr>
        <a:xfrm>
          <a:off x="64459" y="172410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E2F9BE-AA93-41D7-B138-1C5B50DEDAA9}">
      <dsp:nvSpPr>
        <dsp:cNvPr id="0" name=""/>
        <dsp:cNvSpPr/>
      </dsp:nvSpPr>
      <dsp:spPr>
        <a:xfrm>
          <a:off x="729656" y="919054"/>
          <a:ext cx="8931485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8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8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Support Workflow</a:t>
          </a:r>
          <a:endParaRPr lang="en-IE" sz="2400" kern="1200" dirty="0"/>
        </a:p>
      </dsp:txBody>
      <dsp:txXfrm>
        <a:off x="729656" y="919054"/>
        <a:ext cx="8931485" cy="459527"/>
      </dsp:txXfrm>
    </dsp:sp>
    <dsp:sp modelId="{B16BD19C-EB08-41EA-89B8-1DF1B627B0E2}">
      <dsp:nvSpPr>
        <dsp:cNvPr id="0" name=""/>
        <dsp:cNvSpPr/>
      </dsp:nvSpPr>
      <dsp:spPr>
        <a:xfrm>
          <a:off x="442452" y="861613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7705D9-2368-47BA-879C-8D46C8CE1FC5}">
      <dsp:nvSpPr>
        <dsp:cNvPr id="0" name=""/>
        <dsp:cNvSpPr/>
      </dsp:nvSpPr>
      <dsp:spPr>
        <a:xfrm>
          <a:off x="902503" y="1608258"/>
          <a:ext cx="8758638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6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16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Creating tickets</a:t>
          </a:r>
          <a:endParaRPr lang="en-IE" sz="2400" kern="1200" dirty="0"/>
        </a:p>
      </dsp:txBody>
      <dsp:txXfrm>
        <a:off x="902503" y="1608258"/>
        <a:ext cx="8758638" cy="459527"/>
      </dsp:txXfrm>
    </dsp:sp>
    <dsp:sp modelId="{15199A7C-27AA-4E03-BE8F-13E460831C3F}">
      <dsp:nvSpPr>
        <dsp:cNvPr id="0" name=""/>
        <dsp:cNvSpPr/>
      </dsp:nvSpPr>
      <dsp:spPr>
        <a:xfrm>
          <a:off x="615298" y="1550817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DD20D3F-8FE4-4A53-933D-1A1564236597}">
      <dsp:nvSpPr>
        <dsp:cNvPr id="0" name=""/>
        <dsp:cNvSpPr/>
      </dsp:nvSpPr>
      <dsp:spPr>
        <a:xfrm>
          <a:off x="902503" y="2297025"/>
          <a:ext cx="8758638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4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24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Adding comments</a:t>
          </a:r>
          <a:endParaRPr lang="en-IE" sz="2400" kern="1200" dirty="0"/>
        </a:p>
      </dsp:txBody>
      <dsp:txXfrm>
        <a:off x="902503" y="2297025"/>
        <a:ext cx="8758638" cy="459527"/>
      </dsp:txXfrm>
    </dsp:sp>
    <dsp:sp modelId="{E4A2E078-91D0-41B3-9869-922593184F41}">
      <dsp:nvSpPr>
        <dsp:cNvPr id="0" name=""/>
        <dsp:cNvSpPr/>
      </dsp:nvSpPr>
      <dsp:spPr>
        <a:xfrm>
          <a:off x="615298" y="2239585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ABD583-CBEE-4663-BE22-F04B64581F82}">
      <dsp:nvSpPr>
        <dsp:cNvPr id="0" name=""/>
        <dsp:cNvSpPr/>
      </dsp:nvSpPr>
      <dsp:spPr>
        <a:xfrm>
          <a:off x="729656" y="2986229"/>
          <a:ext cx="8931485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2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32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Adding attachments</a:t>
          </a:r>
          <a:endParaRPr lang="en-IE" sz="2400" kern="1200" dirty="0"/>
        </a:p>
      </dsp:txBody>
      <dsp:txXfrm>
        <a:off x="729656" y="2986229"/>
        <a:ext cx="8931485" cy="459527"/>
      </dsp:txXfrm>
    </dsp:sp>
    <dsp:sp modelId="{83DE8D9A-E58A-4DC0-BC1B-AAFF4A416A25}">
      <dsp:nvSpPr>
        <dsp:cNvPr id="0" name=""/>
        <dsp:cNvSpPr/>
      </dsp:nvSpPr>
      <dsp:spPr>
        <a:xfrm>
          <a:off x="442452" y="2928788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515FD4C-0323-4755-82F2-8DF58A6FDAC8}">
      <dsp:nvSpPr>
        <dsp:cNvPr id="0" name=""/>
        <dsp:cNvSpPr/>
      </dsp:nvSpPr>
      <dsp:spPr>
        <a:xfrm>
          <a:off x="351664" y="3675433"/>
          <a:ext cx="9309478" cy="459527"/>
        </a:xfrm>
        <a:prstGeom prst="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atMod val="100000"/>
                <a:lumMod val="100000"/>
              </a:schemeClr>
            </a:gs>
            <a:gs pos="50000">
              <a:schemeClr val="accent1">
                <a:alpha val="90000"/>
                <a:hueOff val="0"/>
                <a:satOff val="0"/>
                <a:lumOff val="0"/>
                <a:alphaOff val="-40000"/>
                <a:shade val="99000"/>
                <a:satMod val="105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475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Changing state</a:t>
          </a:r>
          <a:endParaRPr lang="en-IE" sz="2400" kern="1200" dirty="0"/>
        </a:p>
      </dsp:txBody>
      <dsp:txXfrm>
        <a:off x="351664" y="3675433"/>
        <a:ext cx="9309478" cy="459527"/>
      </dsp:txXfrm>
    </dsp:sp>
    <dsp:sp modelId="{4A15275E-07DD-49CA-8BBF-22AAE9F2A24B}">
      <dsp:nvSpPr>
        <dsp:cNvPr id="0" name=""/>
        <dsp:cNvSpPr/>
      </dsp:nvSpPr>
      <dsp:spPr>
        <a:xfrm>
          <a:off x="64459" y="3617992"/>
          <a:ext cx="574409" cy="57440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85444-D84E-4C14-9FB2-381199FEE80C}">
      <dsp:nvSpPr>
        <dsp:cNvPr id="0" name=""/>
        <dsp:cNvSpPr/>
      </dsp:nvSpPr>
      <dsp:spPr>
        <a:xfrm>
          <a:off x="364065" y="0"/>
          <a:ext cx="4126075" cy="32361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01EE8A-EE21-4C06-A15F-63D0A0976B57}">
      <dsp:nvSpPr>
        <dsp:cNvPr id="0" name=""/>
        <dsp:cNvSpPr/>
      </dsp:nvSpPr>
      <dsp:spPr>
        <a:xfrm>
          <a:off x="928" y="970841"/>
          <a:ext cx="1553927" cy="129445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Open</a:t>
          </a:r>
        </a:p>
      </dsp:txBody>
      <dsp:txXfrm>
        <a:off x="64118" y="1034031"/>
        <a:ext cx="1427547" cy="1168075"/>
      </dsp:txXfrm>
    </dsp:sp>
    <dsp:sp modelId="{A9C22B26-2B5A-4768-AA76-E3BF5A8604A5}">
      <dsp:nvSpPr>
        <dsp:cNvPr id="0" name=""/>
        <dsp:cNvSpPr/>
      </dsp:nvSpPr>
      <dsp:spPr>
        <a:xfrm>
          <a:off x="1650139" y="970841"/>
          <a:ext cx="1553927" cy="129445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In Progress</a:t>
          </a:r>
        </a:p>
      </dsp:txBody>
      <dsp:txXfrm>
        <a:off x="1713329" y="1034031"/>
        <a:ext cx="1427547" cy="1168075"/>
      </dsp:txXfrm>
    </dsp:sp>
    <dsp:sp modelId="{31621C7D-3E4B-4C68-AFAF-8BFA8CF6B5B5}">
      <dsp:nvSpPr>
        <dsp:cNvPr id="0" name=""/>
        <dsp:cNvSpPr/>
      </dsp:nvSpPr>
      <dsp:spPr>
        <a:xfrm>
          <a:off x="3299349" y="970841"/>
          <a:ext cx="1553927" cy="1294455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400" kern="1200" dirty="0"/>
            <a:t>Closed</a:t>
          </a:r>
        </a:p>
      </dsp:txBody>
      <dsp:txXfrm>
        <a:off x="3362539" y="1034031"/>
        <a:ext cx="1427547" cy="11680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A9033-EFC4-4A62-8D35-9A887FE16B61}">
      <dsp:nvSpPr>
        <dsp:cNvPr id="0" name=""/>
        <dsp:cNvSpPr/>
      </dsp:nvSpPr>
      <dsp:spPr>
        <a:xfrm>
          <a:off x="1894" y="87525"/>
          <a:ext cx="4040732" cy="242443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72903" y="158534"/>
        <a:ext cx="3898714" cy="2282421"/>
      </dsp:txXfrm>
    </dsp:sp>
    <dsp:sp modelId="{AD26F0B1-7B5E-4E45-A843-60D2DD5C24C0}">
      <dsp:nvSpPr>
        <dsp:cNvPr id="0" name=""/>
        <dsp:cNvSpPr/>
      </dsp:nvSpPr>
      <dsp:spPr>
        <a:xfrm>
          <a:off x="4398211" y="798694"/>
          <a:ext cx="856635" cy="10021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/>
        </a:p>
      </dsp:txBody>
      <dsp:txXfrm>
        <a:off x="4398211" y="999114"/>
        <a:ext cx="599645" cy="601261"/>
      </dsp:txXfrm>
    </dsp:sp>
    <dsp:sp modelId="{FB54AC2A-EA1C-49E5-82C5-514293F6F748}">
      <dsp:nvSpPr>
        <dsp:cNvPr id="0" name=""/>
        <dsp:cNvSpPr/>
      </dsp:nvSpPr>
      <dsp:spPr>
        <a:xfrm>
          <a:off x="5658919" y="87525"/>
          <a:ext cx="4040732" cy="2424439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5729928" y="158534"/>
        <a:ext cx="3898714" cy="22824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A9033-EFC4-4A62-8D35-9A887FE16B61}">
      <dsp:nvSpPr>
        <dsp:cNvPr id="0" name=""/>
        <dsp:cNvSpPr/>
      </dsp:nvSpPr>
      <dsp:spPr>
        <a:xfrm>
          <a:off x="1152128" y="524247"/>
          <a:ext cx="2452975" cy="147178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</dsp:txBody>
      <dsp:txXfrm>
        <a:off x="1195235" y="567354"/>
        <a:ext cx="2366761" cy="1385571"/>
      </dsp:txXfrm>
    </dsp:sp>
    <dsp:sp modelId="{AD26F0B1-7B5E-4E45-A843-60D2DD5C24C0}">
      <dsp:nvSpPr>
        <dsp:cNvPr id="0" name=""/>
        <dsp:cNvSpPr/>
      </dsp:nvSpPr>
      <dsp:spPr>
        <a:xfrm>
          <a:off x="3974736" y="739293"/>
          <a:ext cx="890478" cy="10416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/>
        </a:p>
      </dsp:txBody>
      <dsp:txXfrm>
        <a:off x="3974736" y="947631"/>
        <a:ext cx="623335" cy="625016"/>
      </dsp:txXfrm>
    </dsp:sp>
    <dsp:sp modelId="{FB54AC2A-EA1C-49E5-82C5-514293F6F748}">
      <dsp:nvSpPr>
        <dsp:cNvPr id="0" name=""/>
        <dsp:cNvSpPr/>
      </dsp:nvSpPr>
      <dsp:spPr>
        <a:xfrm>
          <a:off x="5285252" y="28"/>
          <a:ext cx="3427713" cy="252022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t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200" kern="1200" dirty="0"/>
        </a:p>
        <a:p>
          <a:pPr marL="285750" lvl="1" indent="-285750" algn="ctr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>
        <a:off x="5359067" y="73843"/>
        <a:ext cx="3280083" cy="23725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A9033-EFC4-4A62-8D35-9A887FE16B61}">
      <dsp:nvSpPr>
        <dsp:cNvPr id="0" name=""/>
        <dsp:cNvSpPr/>
      </dsp:nvSpPr>
      <dsp:spPr>
        <a:xfrm>
          <a:off x="71591" y="836"/>
          <a:ext cx="4329694" cy="2597816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147678" y="76923"/>
        <a:ext cx="4177520" cy="2445642"/>
      </dsp:txXfrm>
    </dsp:sp>
    <dsp:sp modelId="{AD26F0B1-7B5E-4E45-A843-60D2DD5C24C0}">
      <dsp:nvSpPr>
        <dsp:cNvPr id="0" name=""/>
        <dsp:cNvSpPr/>
      </dsp:nvSpPr>
      <dsp:spPr>
        <a:xfrm>
          <a:off x="4782299" y="762862"/>
          <a:ext cx="917895" cy="107376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500" kern="1200"/>
        </a:p>
      </dsp:txBody>
      <dsp:txXfrm>
        <a:off x="4782299" y="977615"/>
        <a:ext cx="642527" cy="644258"/>
      </dsp:txXfrm>
    </dsp:sp>
    <dsp:sp modelId="{FB54AC2A-EA1C-49E5-82C5-514293F6F748}">
      <dsp:nvSpPr>
        <dsp:cNvPr id="0" name=""/>
        <dsp:cNvSpPr/>
      </dsp:nvSpPr>
      <dsp:spPr>
        <a:xfrm>
          <a:off x="6133164" y="250707"/>
          <a:ext cx="3496791" cy="209807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6194614" y="312157"/>
        <a:ext cx="3373891" cy="1975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8/9/2016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8/9/2016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2240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857052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71147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20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364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21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9393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24471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2769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4841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29969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78295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44009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4605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199CD-3E1B-4AE6-990F-76F925F5EA9F}" type="slidenum">
              <a:rPr lang="en-IE" smtClean="0"/>
              <a:t>17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65256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9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424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301" y="2091263"/>
            <a:ext cx="9066224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198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693" y="4682063"/>
            <a:ext cx="906848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063" indent="0" algn="ctr">
              <a:buNone/>
              <a:defRPr sz="1600"/>
            </a:lvl2pPr>
            <a:lvl3pPr marL="914126" indent="0" algn="ctr">
              <a:buNone/>
              <a:defRPr sz="1600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7375" y="1341256"/>
            <a:ext cx="1554075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6DFF08F-DC6B-4601-B491-B0F83F6DD2DA}" type="datetimeFigureOut">
              <a:rPr lang="en-US" smtClean="0"/>
              <a:t>8/9/2016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517" y="5212080"/>
            <a:ext cx="5903962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4678" y="5212080"/>
            <a:ext cx="211133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839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116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9258" y="762000"/>
            <a:ext cx="2361585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762000"/>
            <a:ext cx="8075097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3019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3691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99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529" y="1267730"/>
            <a:ext cx="9573768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424" y="1411615"/>
            <a:ext cx="9293979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4543" y="1267730"/>
            <a:ext cx="19197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48813" y="1267731"/>
            <a:ext cx="1691199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216" y="2094309"/>
            <a:ext cx="906848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198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217" y="4682062"/>
            <a:ext cx="9068486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287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0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0422" y="1344502"/>
            <a:ext cx="1554075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17" y="5212080"/>
            <a:ext cx="5905486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2263" y="5212080"/>
            <a:ext cx="211171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82373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522" y="2103120"/>
            <a:ext cx="4753642" cy="374904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8661" y="2103120"/>
            <a:ext cx="4753642" cy="374904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167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569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799" b="0">
                <a:solidFill>
                  <a:schemeClr val="tx2"/>
                </a:solidFill>
                <a:latin typeface="+mn-lt"/>
              </a:defRPr>
            </a:lvl1pPr>
            <a:lvl2pPr marL="457063" indent="0">
              <a:buNone/>
              <a:defRPr sz="17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569" y="2755898"/>
            <a:ext cx="4753642" cy="320040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1708" y="2074334"/>
            <a:ext cx="4753642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799" b="0">
                <a:solidFill>
                  <a:schemeClr val="tx2"/>
                </a:solidFill>
              </a:defRPr>
            </a:lvl1pPr>
            <a:lvl2pPr marL="457063" indent="0">
              <a:buNone/>
              <a:defRPr sz="17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1708" y="2756581"/>
            <a:ext cx="4753642" cy="320040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045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352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467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7392"/>
            <a:ext cx="2430147" cy="1645920"/>
          </a:xfrm>
        </p:spPr>
        <p:txBody>
          <a:bodyPr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621" y="609600"/>
            <a:ext cx="7770376" cy="5334000"/>
          </a:xfrm>
        </p:spPr>
        <p:txBody>
          <a:bodyPr/>
          <a:lstStyle>
            <a:lvl1pPr>
              <a:defRPr sz="18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0147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013F82-EE5E-44EE-A61D-E31C6657F2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79176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18037" y="237744"/>
            <a:ext cx="2925318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5161" y="374904"/>
            <a:ext cx="2651069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3979" y="603504"/>
            <a:ext cx="2431671" cy="1645920"/>
          </a:xfrm>
        </p:spPr>
        <p:txBody>
          <a:bodyPr anchor="b">
            <a:noAutofit/>
          </a:bodyPr>
          <a:lstStyle>
            <a:lvl1pPr algn="l">
              <a:defRPr sz="2799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40" y="237744"/>
            <a:ext cx="8529130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3979" y="2286000"/>
            <a:ext cx="2431671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3F41C87-7AD9-4845-A077-840E4A0F3F06}" type="datetimeFigureOut">
              <a:rPr lang="en-US" smtClean="0"/>
              <a:pPr/>
              <a:t>8/9/2016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I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013F82-EE5E-44EE-A61D-E31C6657F26F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127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35" y="237744"/>
            <a:ext cx="11719555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522" y="642594"/>
            <a:ext cx="10055781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522" y="2103120"/>
            <a:ext cx="10055781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362" y="6214535"/>
            <a:ext cx="2742486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051" y="6214535"/>
            <a:ext cx="5210723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1981" y="6214535"/>
            <a:ext cx="1462659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A013F82-EE5E-44EE-A61D-E31C6657F26F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371759" y="374904"/>
            <a:ext cx="11445307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104557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lang="en-US" sz="4799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25" indent="-182825" algn="l" defTabSz="914126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301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538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776" indent="-182825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9952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43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9934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250" indent="-228531" algn="l" defTabSz="914126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Scotty Pro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Michelle McCausland</a:t>
            </a:r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When a customer has responded to a ticket they will place it in this column.</a:t>
            </a:r>
          </a:p>
          <a:p>
            <a:pPr algn="just"/>
            <a:r>
              <a:rPr lang="en-US" dirty="0"/>
              <a:t>The support person assigned to this ticket is responsible for moving it out of this state:</a:t>
            </a:r>
          </a:p>
          <a:p>
            <a:pPr lvl="1" algn="just"/>
            <a:r>
              <a:rPr lang="en-US" dirty="0"/>
              <a:t>Either back to In Progress when work continues on the ticket</a:t>
            </a:r>
          </a:p>
          <a:p>
            <a:pPr lvl="1" algn="just"/>
            <a:r>
              <a:rPr lang="en-US" dirty="0"/>
              <a:t>Or back into awaiting response from customer following an email to the customer</a:t>
            </a:r>
          </a:p>
          <a:p>
            <a:pPr lvl="1" algn="just"/>
            <a:r>
              <a:rPr lang="en-US" dirty="0"/>
              <a:t>Or into closed</a:t>
            </a:r>
          </a:p>
          <a:p>
            <a:pPr algn="just"/>
            <a:r>
              <a:rPr lang="en-US" dirty="0"/>
              <a:t>The ticket is in this column because the customer believes it is no longer their responsibility.</a:t>
            </a:r>
          </a:p>
          <a:p>
            <a:pPr algn="just"/>
            <a:r>
              <a:rPr lang="en-US" dirty="0"/>
              <a:t>As such, you must send an email to the customer explaining the work carried out in order to move this ticket back to awaiting response from customer.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Customer Response Provided</a:t>
            </a:r>
          </a:p>
        </p:txBody>
      </p:sp>
    </p:spTree>
    <p:extLst>
      <p:ext uri="{BB962C8B-B14F-4D97-AF65-F5344CB8AC3E}">
        <p14:creationId xmlns:p14="http://schemas.microsoft.com/office/powerpoint/2010/main" val="3631592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Once you have completed the requirements of the support ticket and an email has been sent to the customer the ticket is placed in this column.</a:t>
            </a:r>
          </a:p>
          <a:p>
            <a:pPr algn="just"/>
            <a:r>
              <a:rPr lang="en-US" dirty="0"/>
              <a:t>If there has been no response from the customer after 7 days of the ticket being moved into this column a follow up email must be sent to the customer asking for an update.</a:t>
            </a:r>
          </a:p>
          <a:p>
            <a:pPr algn="just"/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Awaiting Response From Customer</a:t>
            </a:r>
          </a:p>
        </p:txBody>
      </p:sp>
    </p:spTree>
    <p:extLst>
      <p:ext uri="{BB962C8B-B14F-4D97-AF65-F5344CB8AC3E}">
        <p14:creationId xmlns:p14="http://schemas.microsoft.com/office/powerpoint/2010/main" val="385429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Once the work is completed on a ticket and we are given the go ahead from the customer we put tickets into this column.</a:t>
            </a:r>
          </a:p>
          <a:p>
            <a:pPr algn="just"/>
            <a:r>
              <a:rPr lang="en-US" dirty="0"/>
              <a:t>The more tickets we close in any given week the happier our customers will be!</a:t>
            </a:r>
          </a:p>
          <a:p>
            <a:pPr algn="just"/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3600" dirty="0">
                <a:solidFill>
                  <a:schemeClr val="tx1"/>
                </a:solidFill>
              </a:rPr>
              <a:t>Closed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04" y="3933056"/>
            <a:ext cx="2479204" cy="24792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0700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Anatomy Of A Ticket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Each ticket holds a wide array of content pertaining to that ticket.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general description of the ticket, who is assigned to the ticket and comments associated with the ticket are the main categories of note.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more information that is captured in a ticket the easier it is to search for tickets and the easier it is for everyone involved to search for details of a particular ticket.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622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909836" y="404664"/>
            <a:ext cx="10055781" cy="10801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Anatomy Of A Ticket </a:t>
            </a:r>
            <a:r>
              <a:rPr lang="en-US" dirty="0" err="1"/>
              <a:t>ctd</a:t>
            </a:r>
            <a:r>
              <a:rPr lang="en-US" dirty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88" y="1641661"/>
            <a:ext cx="11107882" cy="45956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90506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Comments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Comments are included during the life of a ticket to keep everyone informed of the work completed on a ticket, steps taken to resolve the issue, problems faced etc.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Comments should be clearly formatted !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As part of the new support process every email correspondence with the customer must be placed in a comment on the ticket – this means that all information associated with this ticket can be found in the ticket which avoids the need to look in multiple locations.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1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Adding A Comment Via A Form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6522" y="2014194"/>
            <a:ext cx="10055781" cy="402084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To add a comment to a ticket via a form click the </a:t>
            </a:r>
            <a:r>
              <a:rPr lang="en-US" b="1" dirty="0">
                <a:solidFill>
                  <a:schemeClr val="bg2"/>
                </a:solidFill>
              </a:rPr>
              <a:t>please select form to add</a:t>
            </a:r>
            <a:r>
              <a:rPr lang="en-US" dirty="0">
                <a:solidFill>
                  <a:schemeClr val="bg2"/>
                </a:solidFill>
              </a:rPr>
              <a:t> dropdown in the forms section and under the support section choose comment.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chemeClr val="bg2"/>
              </a:solidFill>
            </a:endParaRPr>
          </a:p>
          <a:p>
            <a:pPr algn="just"/>
            <a:r>
              <a:rPr lang="en-US" dirty="0">
                <a:solidFill>
                  <a:schemeClr val="bg2"/>
                </a:solidFill>
              </a:rPr>
              <a:t>With the form added you can add your comment and click the </a:t>
            </a:r>
            <a:r>
              <a:rPr lang="en-US" b="1" dirty="0">
                <a:solidFill>
                  <a:schemeClr val="bg2"/>
                </a:solidFill>
              </a:rPr>
              <a:t>Save Forms </a:t>
            </a:r>
            <a:r>
              <a:rPr lang="en-US" dirty="0">
                <a:solidFill>
                  <a:schemeClr val="bg2"/>
                </a:solidFill>
              </a:rPr>
              <a:t>button to save your changes.</a:t>
            </a:r>
          </a:p>
        </p:txBody>
      </p:sp>
      <p:graphicFrame>
        <p:nvGraphicFramePr>
          <p:cNvPr id="8" name="Content Placeholder 2" descr="Alternating Flow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0369744"/>
              </p:ext>
            </p:extLst>
          </p:nvPr>
        </p:nvGraphicFramePr>
        <p:xfrm>
          <a:off x="1175141" y="2557515"/>
          <a:ext cx="9701547" cy="2599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740" y="2878275"/>
            <a:ext cx="3735414" cy="19579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508" y="2911191"/>
            <a:ext cx="3832759" cy="1885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5047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2"/>
                </a:solidFill>
              </a:rPr>
              <a:t>Add A Comment Via Running Log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Certain short comments can be added to the running log such as “Ticket reopened for X reason” or “Closing this ticket as it is no longer needed” etc.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The running log is found on the right hand side of the ticket.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Simply type your comment into the text box and click Save to save the changes.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216" y="3717016"/>
            <a:ext cx="7640392" cy="23900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95823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Adding An Attachment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6522" y="2014194"/>
            <a:ext cx="10055781" cy="4020846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Quite often a ticket will contain a screenshot or some sample data to further describe the task.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In order to add attachments to a ticket click the </a:t>
            </a:r>
            <a:r>
              <a:rPr lang="en-US" b="1" dirty="0">
                <a:solidFill>
                  <a:schemeClr val="bg2"/>
                </a:solidFill>
              </a:rPr>
              <a:t>Manage Attachments </a:t>
            </a:r>
            <a:r>
              <a:rPr lang="en-US" dirty="0">
                <a:solidFill>
                  <a:schemeClr val="bg2"/>
                </a:solidFill>
              </a:rPr>
              <a:t>button.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Choose the file you wish to attach then click </a:t>
            </a:r>
            <a:r>
              <a:rPr lang="en-US" b="1" dirty="0">
                <a:solidFill>
                  <a:schemeClr val="bg2"/>
                </a:solidFill>
              </a:rPr>
              <a:t>Upload Selected File.</a:t>
            </a: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graphicFrame>
        <p:nvGraphicFramePr>
          <p:cNvPr id="8" name="Content Placeholder 2" descr="Alternating Flow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23102"/>
              </p:ext>
            </p:extLst>
          </p:nvPr>
        </p:nvGraphicFramePr>
        <p:xfrm>
          <a:off x="981845" y="3645024"/>
          <a:ext cx="9865095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80" y="4477083"/>
            <a:ext cx="2304256" cy="8064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68" y="3725617"/>
            <a:ext cx="2736304" cy="230942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0486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Changing State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You can change state in 2 ways:</a:t>
            </a:r>
          </a:p>
          <a:p>
            <a:pPr lvl="1" algn="just"/>
            <a:r>
              <a:rPr lang="en-US" dirty="0">
                <a:solidFill>
                  <a:schemeClr val="bg2"/>
                </a:solidFill>
              </a:rPr>
              <a:t>1. To the next supported state</a:t>
            </a:r>
          </a:p>
          <a:p>
            <a:pPr lvl="1" algn="just"/>
            <a:r>
              <a:rPr lang="en-US" dirty="0">
                <a:solidFill>
                  <a:schemeClr val="bg2"/>
                </a:solidFill>
              </a:rPr>
              <a:t>2. To an unsupported state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In order to change to the next supported state, click on the state in the Status Manger flow diagram.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You will be prompted to confirm this; click OK and the 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bg2"/>
                </a:solidFill>
              </a:rPr>
              <a:t>ticket will advance to that state.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564" y="3630001"/>
            <a:ext cx="3695743" cy="240503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7440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Topics	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0111229"/>
              </p:ext>
            </p:extLst>
          </p:nvPr>
        </p:nvGraphicFramePr>
        <p:xfrm>
          <a:off x="1233872" y="1772816"/>
          <a:ext cx="9721080" cy="4364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9132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Changing State </a:t>
            </a:r>
            <a:r>
              <a:rPr lang="en-US" dirty="0" err="1">
                <a:solidFill>
                  <a:schemeClr val="bg2"/>
                </a:solidFill>
              </a:rPr>
              <a:t>Ctd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In order to change to an supported state, click on </a:t>
            </a:r>
            <a:r>
              <a:rPr lang="en-US" b="1" dirty="0">
                <a:solidFill>
                  <a:schemeClr val="bg2"/>
                </a:solidFill>
              </a:rPr>
              <a:t>Select Unsupported State </a:t>
            </a:r>
            <a:r>
              <a:rPr lang="en-US" dirty="0">
                <a:solidFill>
                  <a:schemeClr val="bg2"/>
                </a:solidFill>
              </a:rPr>
              <a:t>in the Status Manger flow diagram.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Select the appropriate state from the state dropdown and click </a:t>
            </a:r>
            <a:r>
              <a:rPr lang="en-US" b="1" dirty="0">
                <a:solidFill>
                  <a:schemeClr val="bg2"/>
                </a:solidFill>
              </a:rPr>
              <a:t>Select.</a:t>
            </a:r>
          </a:p>
          <a:p>
            <a:pPr algn="just"/>
            <a:r>
              <a:rPr lang="en-US" dirty="0">
                <a:solidFill>
                  <a:schemeClr val="bg2"/>
                </a:solidFill>
              </a:rPr>
              <a:t>You will be prompted to confirm this; click </a:t>
            </a:r>
            <a:r>
              <a:rPr lang="en-US" b="1" dirty="0">
                <a:solidFill>
                  <a:schemeClr val="bg2"/>
                </a:solidFill>
              </a:rPr>
              <a:t>OK</a:t>
            </a:r>
            <a:r>
              <a:rPr lang="en-US" dirty="0">
                <a:solidFill>
                  <a:schemeClr val="bg2"/>
                </a:solidFill>
              </a:rPr>
              <a:t> and the ticket will advance to that state.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2"/>
              </a:solidFill>
            </a:endParaRPr>
          </a:p>
        </p:txBody>
      </p:sp>
      <p:graphicFrame>
        <p:nvGraphicFramePr>
          <p:cNvPr id="8" name="Content Placeholder 2" descr="Alternating Flow" title="SmartArt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8533785"/>
              </p:ext>
            </p:extLst>
          </p:nvPr>
        </p:nvGraphicFramePr>
        <p:xfrm>
          <a:off x="1243638" y="3630001"/>
          <a:ext cx="9701547" cy="2599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24" y="3844022"/>
            <a:ext cx="3456384" cy="22492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564" y="4351000"/>
            <a:ext cx="3263603" cy="1157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10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066522" y="642594"/>
            <a:ext cx="10055781" cy="120223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Labels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6522" y="1628800"/>
            <a:ext cx="10055781" cy="4406240"/>
          </a:xfrm>
        </p:spPr>
        <p:txBody>
          <a:bodyPr/>
          <a:lstStyle/>
          <a:p>
            <a:pPr algn="just"/>
            <a:r>
              <a:rPr lang="en-US" dirty="0">
                <a:solidFill>
                  <a:schemeClr val="bg2"/>
                </a:solidFill>
              </a:rPr>
              <a:t>Labels are added to tickets to add extra detail and classification to them. 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Communication_Sent</a:t>
            </a:r>
            <a:r>
              <a:rPr lang="en-US" dirty="0">
                <a:solidFill>
                  <a:schemeClr val="bg2"/>
                </a:solidFill>
              </a:rPr>
              <a:t> – This is added to a ticket when an item is awaiting response from customer but you are awaiting for clarification on an item for example.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Development_Required</a:t>
            </a:r>
            <a:r>
              <a:rPr lang="en-US" dirty="0">
                <a:solidFill>
                  <a:schemeClr val="bg2"/>
                </a:solidFill>
              </a:rPr>
              <a:t> – This is added to a ticket that requires the creation of a development ticket in order to resolve. The dev ticket must also be linked to this support ticket.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Incident_Investigation</a:t>
            </a:r>
            <a:r>
              <a:rPr lang="en-US" dirty="0">
                <a:solidFill>
                  <a:schemeClr val="bg2"/>
                </a:solidFill>
              </a:rPr>
              <a:t> – This is added to investigation tickets that are not full outages and do not require a formal RCA but some detailed info. Is required.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Escalated_Priority</a:t>
            </a:r>
            <a:r>
              <a:rPr lang="en-US" dirty="0">
                <a:solidFill>
                  <a:schemeClr val="bg2"/>
                </a:solidFill>
              </a:rPr>
              <a:t> – This is added when a ticket requires a high level of priority. A support person assigned these tickets must treat it as their no. 1 priority above all else.</a:t>
            </a:r>
          </a:p>
          <a:p>
            <a:pPr algn="just"/>
            <a:r>
              <a:rPr lang="en-US" b="1" dirty="0" err="1">
                <a:solidFill>
                  <a:schemeClr val="bg2"/>
                </a:solidFill>
              </a:rPr>
              <a:t>Unresolved_Pending_Development</a:t>
            </a:r>
            <a:r>
              <a:rPr lang="en-US" dirty="0">
                <a:solidFill>
                  <a:schemeClr val="bg2"/>
                </a:solidFill>
              </a:rPr>
              <a:t> – This is added to tickets that are not fully resolved until the development ticket has been resolved. The addition of this label allows the closure of the associated support ticket.</a:t>
            </a:r>
          </a:p>
          <a:p>
            <a:pPr algn="just"/>
            <a:endParaRPr lang="en-US" dirty="0">
              <a:solidFill>
                <a:schemeClr val="bg2"/>
              </a:solidFill>
            </a:endParaRPr>
          </a:p>
          <a:p>
            <a:pPr lvl="1" algn="just"/>
            <a:endParaRPr lang="en-US" dirty="0">
              <a:solidFill>
                <a:schemeClr val="bg2"/>
              </a:solidFill>
            </a:endParaRPr>
          </a:p>
          <a:p>
            <a:pPr marL="274238" lvl="1" indent="0" algn="just">
              <a:buNone/>
            </a:pPr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50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478160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What is ScottyPro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ScottyPro is an Errigal created software that is based on the ticketer application.</a:t>
            </a:r>
          </a:p>
          <a:p>
            <a:r>
              <a:rPr lang="en-US" dirty="0">
                <a:solidFill>
                  <a:schemeClr val="bg2"/>
                </a:solidFill>
              </a:rPr>
              <a:t>It is used to track work in workflows with tickets.</a:t>
            </a:r>
          </a:p>
          <a:p>
            <a:r>
              <a:rPr lang="en-US" dirty="0">
                <a:solidFill>
                  <a:schemeClr val="bg2"/>
                </a:solidFill>
              </a:rPr>
              <a:t>It is currently used by Errigal for support purposes only.</a:t>
            </a:r>
          </a:p>
        </p:txBody>
      </p:sp>
      <p:sp>
        <p:nvSpPr>
          <p:cNvPr id="2" name="Wave 1"/>
          <p:cNvSpPr/>
          <p:nvPr/>
        </p:nvSpPr>
        <p:spPr>
          <a:xfrm>
            <a:off x="6729815" y="4221088"/>
            <a:ext cx="4392488" cy="18002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sz="4000" dirty="0"/>
              <a:t>Logo TBD</a:t>
            </a:r>
          </a:p>
        </p:txBody>
      </p:sp>
    </p:spTree>
    <p:extLst>
      <p:ext uri="{BB962C8B-B14F-4D97-AF65-F5344CB8AC3E}">
        <p14:creationId xmlns:p14="http://schemas.microsoft.com/office/powerpoint/2010/main" val="409748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3772" y="332656"/>
            <a:ext cx="11521280" cy="6192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Rectangle 2"/>
          <p:cNvSpPr/>
          <p:nvPr/>
        </p:nvSpPr>
        <p:spPr>
          <a:xfrm>
            <a:off x="405780" y="404664"/>
            <a:ext cx="11377264" cy="60486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60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ScottyPro “Boards” Workflows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066522" y="2014194"/>
            <a:ext cx="10055781" cy="4020846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2"/>
                </a:solidFill>
              </a:rPr>
              <a:t>The ScottyPro system uses workflows for each project. </a:t>
            </a:r>
          </a:p>
          <a:p>
            <a:r>
              <a:rPr lang="en-US" dirty="0">
                <a:solidFill>
                  <a:schemeClr val="bg2"/>
                </a:solidFill>
              </a:rPr>
              <a:t>For example the support workflow is </a:t>
            </a:r>
            <a:r>
              <a:rPr lang="en-US" b="1" dirty="0">
                <a:solidFill>
                  <a:schemeClr val="bg2"/>
                </a:solidFill>
              </a:rPr>
              <a:t>“Errigal Support Request”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  <a:p>
            <a:r>
              <a:rPr lang="en-US" dirty="0">
                <a:solidFill>
                  <a:schemeClr val="bg2"/>
                </a:solidFill>
              </a:rPr>
              <a:t>This workflow has core states: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Open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In Progress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On Hold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Awaiting Response from Customer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Customer Response Provided</a:t>
            </a:r>
          </a:p>
          <a:p>
            <a:pPr marL="0" indent="0">
              <a:buNone/>
            </a:pPr>
            <a:r>
              <a:rPr lang="en-US" dirty="0">
                <a:solidFill>
                  <a:schemeClr val="bg2"/>
                </a:solidFill>
              </a:rPr>
              <a:t>	Resolved/ Closed</a:t>
            </a:r>
          </a:p>
          <a:p>
            <a:r>
              <a:rPr lang="en-US" dirty="0">
                <a:solidFill>
                  <a:schemeClr val="bg2"/>
                </a:solidFill>
              </a:rPr>
              <a:t>It is up to the support person to ensure that all of your assigned tickets are in the correct columns on a day to day basis.</a:t>
            </a:r>
          </a:p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27763897"/>
              </p:ext>
            </p:extLst>
          </p:nvPr>
        </p:nvGraphicFramePr>
        <p:xfrm>
          <a:off x="6269667" y="2014950"/>
          <a:ext cx="4854206" cy="323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802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996" y="1268760"/>
            <a:ext cx="7465146" cy="439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425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88" y="620688"/>
            <a:ext cx="1124251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9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Newly created tickets start life in this column.</a:t>
            </a:r>
          </a:p>
          <a:p>
            <a:pPr algn="just"/>
            <a:r>
              <a:rPr lang="en-US" dirty="0"/>
              <a:t>Items are listed in order of priority i.e. items ranked with a priority of </a:t>
            </a:r>
            <a:r>
              <a:rPr lang="en-US" b="1" dirty="0"/>
              <a:t>1 – Critical </a:t>
            </a:r>
            <a:r>
              <a:rPr lang="en-US" dirty="0"/>
              <a:t>are of most importance and are higher on the Kanban board, whereas items marked with a rank of </a:t>
            </a:r>
            <a:r>
              <a:rPr lang="en-US" b="1" dirty="0"/>
              <a:t>5 – Very Low </a:t>
            </a:r>
            <a:r>
              <a:rPr lang="en-US" dirty="0"/>
              <a:t>are of very low importance and are lower down on the Kanban board.</a:t>
            </a:r>
          </a:p>
          <a:p>
            <a:pPr algn="just"/>
            <a:r>
              <a:rPr lang="en-US" dirty="0"/>
              <a:t>The top 10 items are usually of most importance and should be assigned to people on support to work on.</a:t>
            </a:r>
          </a:p>
          <a:p>
            <a:pPr algn="just"/>
            <a:r>
              <a:rPr lang="en-US" dirty="0"/>
              <a:t>Tickets stay in this column until the support person begins work on it and it moves to in progress.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Todo</a:t>
            </a:r>
          </a:p>
        </p:txBody>
      </p:sp>
    </p:spTree>
    <p:extLst>
      <p:ext uri="{BB962C8B-B14F-4D97-AF65-F5344CB8AC3E}">
        <p14:creationId xmlns:p14="http://schemas.microsoft.com/office/powerpoint/2010/main" val="2765137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Tickets that are actively being worked on by support team are in this column.</a:t>
            </a:r>
          </a:p>
          <a:p>
            <a:pPr algn="just"/>
            <a:r>
              <a:rPr lang="en-US" dirty="0"/>
              <a:t>Once a ticket has entered this state it should not move back to </a:t>
            </a:r>
            <a:r>
              <a:rPr lang="en-US" dirty="0" err="1"/>
              <a:t>To</a:t>
            </a:r>
            <a:r>
              <a:rPr lang="en-US" dirty="0"/>
              <a:t> Do.</a:t>
            </a:r>
          </a:p>
          <a:p>
            <a:pPr algn="just"/>
            <a:r>
              <a:rPr lang="en-US" dirty="0"/>
              <a:t>Tickets in this column should always have an assignment associated with them so the work can be accurately tracked. </a:t>
            </a:r>
          </a:p>
          <a:p>
            <a:pPr algn="just"/>
            <a:r>
              <a:rPr lang="en-US" dirty="0"/>
              <a:t>This is highly important for the customer to see these assignments so they will then know who to contact regarding a specific ticket.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In Progress</a:t>
            </a:r>
          </a:p>
        </p:txBody>
      </p:sp>
    </p:spTree>
    <p:extLst>
      <p:ext uri="{BB962C8B-B14F-4D97-AF65-F5344CB8AC3E}">
        <p14:creationId xmlns:p14="http://schemas.microsoft.com/office/powerpoint/2010/main" val="699820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88" y="1484784"/>
            <a:ext cx="8208912" cy="5112568"/>
          </a:xfrm>
        </p:spPr>
        <p:txBody>
          <a:bodyPr/>
          <a:lstStyle/>
          <a:p>
            <a:pPr algn="just"/>
            <a:r>
              <a:rPr lang="en-US" dirty="0"/>
              <a:t>Items in this column cannot have work done on them until some criteria or information is found / implemented.</a:t>
            </a:r>
          </a:p>
          <a:p>
            <a:pPr algn="just"/>
            <a:r>
              <a:rPr lang="en-US" dirty="0"/>
              <a:t>Usually the customer requests tickets be put into this column.</a:t>
            </a:r>
          </a:p>
          <a:p>
            <a:pPr algn="just"/>
            <a:r>
              <a:rPr lang="en-US" dirty="0"/>
              <a:t>Once work can resume on this ticket it is then moved out of this state.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477789" y="260648"/>
            <a:ext cx="8208912" cy="10565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12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99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IE" sz="4800" dirty="0">
                <a:solidFill>
                  <a:schemeClr val="tx1"/>
                </a:solidFill>
              </a:rPr>
              <a:t>On Hold</a:t>
            </a:r>
          </a:p>
        </p:txBody>
      </p:sp>
    </p:spTree>
    <p:extLst>
      <p:ext uri="{BB962C8B-B14F-4D97-AF65-F5344CB8AC3E}">
        <p14:creationId xmlns:p14="http://schemas.microsoft.com/office/powerpoint/2010/main" val="350925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0</TotalTime>
  <Words>1206</Words>
  <Application>Microsoft Office PowerPoint</Application>
  <PresentationFormat>Custom</PresentationFormat>
  <Paragraphs>118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Corbel</vt:lpstr>
      <vt:lpstr>Savon</vt:lpstr>
      <vt:lpstr>Using Scotty Pro</vt:lpstr>
      <vt:lpstr>Topics </vt:lpstr>
      <vt:lpstr>What is ScottyPro</vt:lpstr>
      <vt:lpstr>ScottyPro “Boards” Workflows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Anatomy Of A Ticket</vt:lpstr>
      <vt:lpstr>Anatomy Of A Ticket ctd.</vt:lpstr>
      <vt:lpstr>Comments</vt:lpstr>
      <vt:lpstr>Adding A Comment Via A Form</vt:lpstr>
      <vt:lpstr>Add A Comment Via Running Log</vt:lpstr>
      <vt:lpstr>Adding An Attachment</vt:lpstr>
      <vt:lpstr>Changing State</vt:lpstr>
      <vt:lpstr>Changing State Ctd</vt:lpstr>
      <vt:lpstr>Labels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2015-12-16T11:44:10Z</dcterms:created>
  <dcterms:modified xsi:type="dcterms:W3CDTF">2016-08-09T10:03:32Z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TC028952619991</vt:lpwstr>
  </property>
</Properties>
</file>