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media/image9.jpg" ContentType="image/png"/>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910" r:id="rId2"/>
  </p:sldMasterIdLst>
  <p:notesMasterIdLst>
    <p:notesMasterId r:id="rId22"/>
  </p:notesMasterIdLst>
  <p:handoutMasterIdLst>
    <p:handoutMasterId r:id="rId23"/>
  </p:handoutMasterIdLst>
  <p:sldIdLst>
    <p:sldId id="265" r:id="rId3"/>
    <p:sldId id="310" r:id="rId4"/>
    <p:sldId id="337" r:id="rId5"/>
    <p:sldId id="338" r:id="rId6"/>
    <p:sldId id="342" r:id="rId7"/>
    <p:sldId id="351" r:id="rId8"/>
    <p:sldId id="315" r:id="rId9"/>
    <p:sldId id="343" r:id="rId10"/>
    <p:sldId id="321" r:id="rId11"/>
    <p:sldId id="339" r:id="rId12"/>
    <p:sldId id="340" r:id="rId13"/>
    <p:sldId id="345" r:id="rId14"/>
    <p:sldId id="344" r:id="rId15"/>
    <p:sldId id="349" r:id="rId16"/>
    <p:sldId id="346" r:id="rId17"/>
    <p:sldId id="347" r:id="rId18"/>
    <p:sldId id="348" r:id="rId19"/>
    <p:sldId id="350" r:id="rId20"/>
    <p:sldId id="314" r:id="rId21"/>
  </p:sldIdLst>
  <p:sldSz cx="12188825" cy="6858000"/>
  <p:notesSz cx="6858000" cy="9144000"/>
  <p:custDataLst>
    <p:tags r:id="rId2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35" autoAdjust="0"/>
    <p:restoredTop sz="80368" autoAdjust="0"/>
  </p:normalViewPr>
  <p:slideViewPr>
    <p:cSldViewPr showGuides="1">
      <p:cViewPr varScale="1">
        <p:scale>
          <a:sx n="88" d="100"/>
          <a:sy n="88" d="100"/>
        </p:scale>
        <p:origin x="1416" y="96"/>
      </p:cViewPr>
      <p:guideLst>
        <p:guide pos="3839"/>
        <p:guide orient="horz" pos="2160"/>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63" d="100"/>
          <a:sy n="63" d="100"/>
        </p:scale>
        <p:origin x="1986"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gs" Target="tags/tag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9AFC545-8351-4383-849B-A84DBBAC87CF}" type="doc">
      <dgm:prSet loTypeId="urn:microsoft.com/office/officeart/2008/layout/VerticalCurvedList" loCatId="list" qsTypeId="urn:microsoft.com/office/officeart/2005/8/quickstyle/simple1" qsCatId="simple" csTypeId="urn:microsoft.com/office/officeart/2005/8/colors/accent1_5" csCatId="accent1" phldr="1"/>
      <dgm:spPr/>
      <dgm:t>
        <a:bodyPr/>
        <a:lstStyle/>
        <a:p>
          <a:endParaRPr lang="en-IE"/>
        </a:p>
      </dgm:t>
    </dgm:pt>
    <dgm:pt modelId="{20D22F77-F12D-406C-BEDF-5FC87B6B1AA0}">
      <dgm:prSet phldrT="[Text]"/>
      <dgm:spPr/>
      <dgm:t>
        <a:bodyPr/>
        <a:lstStyle/>
        <a:p>
          <a:r>
            <a:rPr lang="en-US" dirty="0"/>
            <a:t>General overview</a:t>
          </a:r>
          <a:endParaRPr lang="en-IE" dirty="0"/>
        </a:p>
      </dgm:t>
    </dgm:pt>
    <dgm:pt modelId="{8D1269FB-B0D4-4ACD-A969-25E4941C8E20}" type="parTrans" cxnId="{BA48E847-D07D-4E11-9E56-AFCE27155B0E}">
      <dgm:prSet/>
      <dgm:spPr/>
      <dgm:t>
        <a:bodyPr/>
        <a:lstStyle/>
        <a:p>
          <a:endParaRPr lang="en-IE"/>
        </a:p>
      </dgm:t>
    </dgm:pt>
    <dgm:pt modelId="{906883C0-D224-49F1-9FEA-84B78DD3BC59}" type="sibTrans" cxnId="{BA48E847-D07D-4E11-9E56-AFCE27155B0E}">
      <dgm:prSet/>
      <dgm:spPr/>
      <dgm:t>
        <a:bodyPr/>
        <a:lstStyle/>
        <a:p>
          <a:endParaRPr lang="en-IE"/>
        </a:p>
      </dgm:t>
    </dgm:pt>
    <dgm:pt modelId="{EA8F64A1-804E-46AE-856B-4BFCD82EC382}">
      <dgm:prSet phldrT="[Text]"/>
      <dgm:spPr/>
      <dgm:t>
        <a:bodyPr/>
        <a:lstStyle/>
        <a:p>
          <a:r>
            <a:rPr lang="en-IE" dirty="0"/>
            <a:t>Life of a support ticket</a:t>
          </a:r>
        </a:p>
      </dgm:t>
    </dgm:pt>
    <dgm:pt modelId="{BFB22286-17B4-41E2-BCC9-512BA5C3E59C}" type="parTrans" cxnId="{6593E4C9-2290-4BD2-9762-B78950C67860}">
      <dgm:prSet/>
      <dgm:spPr/>
      <dgm:t>
        <a:bodyPr/>
        <a:lstStyle/>
        <a:p>
          <a:endParaRPr lang="en-IE"/>
        </a:p>
      </dgm:t>
    </dgm:pt>
    <dgm:pt modelId="{34886D77-8AB2-43CE-861D-532D01C959A6}" type="sibTrans" cxnId="{6593E4C9-2290-4BD2-9762-B78950C67860}">
      <dgm:prSet/>
      <dgm:spPr/>
      <dgm:t>
        <a:bodyPr/>
        <a:lstStyle/>
        <a:p>
          <a:endParaRPr lang="en-IE"/>
        </a:p>
      </dgm:t>
    </dgm:pt>
    <dgm:pt modelId="{A1AF35D2-3F3F-4EC7-A450-1AF755FB1A96}">
      <dgm:prSet phldrT="[Text]"/>
      <dgm:spPr/>
      <dgm:t>
        <a:bodyPr/>
        <a:lstStyle/>
        <a:p>
          <a:r>
            <a:rPr lang="en-US" dirty="0"/>
            <a:t>Daily stand up and scrum</a:t>
          </a:r>
        </a:p>
      </dgm:t>
    </dgm:pt>
    <dgm:pt modelId="{49451EB2-30A5-48C0-8110-ACD68416E3E5}" type="parTrans" cxnId="{351344CE-14AE-4E93-BD94-D8AA5549001D}">
      <dgm:prSet/>
      <dgm:spPr/>
      <dgm:t>
        <a:bodyPr/>
        <a:lstStyle/>
        <a:p>
          <a:endParaRPr lang="en-IE"/>
        </a:p>
      </dgm:t>
    </dgm:pt>
    <dgm:pt modelId="{20A28875-9905-474E-B7F7-AFE1FB331B68}" type="sibTrans" cxnId="{351344CE-14AE-4E93-BD94-D8AA5549001D}">
      <dgm:prSet/>
      <dgm:spPr/>
      <dgm:t>
        <a:bodyPr/>
        <a:lstStyle/>
        <a:p>
          <a:endParaRPr lang="en-IE"/>
        </a:p>
      </dgm:t>
    </dgm:pt>
    <dgm:pt modelId="{E4CBA4FD-63A0-4982-B497-A30F173D05B6}">
      <dgm:prSet phldrT="[Text]"/>
      <dgm:spPr/>
      <dgm:t>
        <a:bodyPr/>
        <a:lstStyle/>
        <a:p>
          <a:r>
            <a:rPr lang="en-IE" dirty="0"/>
            <a:t>Support people</a:t>
          </a:r>
        </a:p>
      </dgm:t>
    </dgm:pt>
    <dgm:pt modelId="{F157EFDF-0178-47E3-A1CE-2FAFB218BE11}" type="parTrans" cxnId="{2118B728-1B8B-42BC-BED8-A265703AE873}">
      <dgm:prSet/>
      <dgm:spPr/>
      <dgm:t>
        <a:bodyPr/>
        <a:lstStyle/>
        <a:p>
          <a:endParaRPr lang="en-IE"/>
        </a:p>
      </dgm:t>
    </dgm:pt>
    <dgm:pt modelId="{D09061D2-822F-43CC-99CC-F4944AFA04CD}" type="sibTrans" cxnId="{2118B728-1B8B-42BC-BED8-A265703AE873}">
      <dgm:prSet/>
      <dgm:spPr/>
      <dgm:t>
        <a:bodyPr/>
        <a:lstStyle/>
        <a:p>
          <a:endParaRPr lang="en-IE"/>
        </a:p>
      </dgm:t>
    </dgm:pt>
    <dgm:pt modelId="{7B1CB82A-F783-4887-A122-5BED6EB6DCDE}">
      <dgm:prSet/>
      <dgm:spPr/>
      <dgm:t>
        <a:bodyPr/>
        <a:lstStyle/>
        <a:p>
          <a:r>
            <a:rPr lang="en-US" dirty="0"/>
            <a:t>Some new processes</a:t>
          </a:r>
        </a:p>
      </dgm:t>
    </dgm:pt>
    <dgm:pt modelId="{6861A8A9-98A1-4861-9BBE-5ED1C0B2011F}" type="parTrans" cxnId="{5CB79D61-DFDB-42B0-ABB2-84D9F49450F3}">
      <dgm:prSet/>
      <dgm:spPr/>
      <dgm:t>
        <a:bodyPr/>
        <a:lstStyle/>
        <a:p>
          <a:endParaRPr lang="en-US"/>
        </a:p>
      </dgm:t>
    </dgm:pt>
    <dgm:pt modelId="{174FF8D4-9224-4E3A-9DF1-FD351617AD1D}" type="sibTrans" cxnId="{5CB79D61-DFDB-42B0-ABB2-84D9F49450F3}">
      <dgm:prSet/>
      <dgm:spPr/>
      <dgm:t>
        <a:bodyPr/>
        <a:lstStyle/>
        <a:p>
          <a:endParaRPr lang="en-US"/>
        </a:p>
      </dgm:t>
    </dgm:pt>
    <dgm:pt modelId="{F451BAA7-FFA0-4533-9895-B2BC49C425CD}" type="pres">
      <dgm:prSet presAssocID="{19AFC545-8351-4383-849B-A84DBBAC87CF}" presName="Name0" presStyleCnt="0">
        <dgm:presLayoutVars>
          <dgm:chMax val="7"/>
          <dgm:chPref val="7"/>
          <dgm:dir/>
        </dgm:presLayoutVars>
      </dgm:prSet>
      <dgm:spPr/>
    </dgm:pt>
    <dgm:pt modelId="{4BB57EA5-341A-4750-A3D3-470C5AC7EE6F}" type="pres">
      <dgm:prSet presAssocID="{19AFC545-8351-4383-849B-A84DBBAC87CF}" presName="Name1" presStyleCnt="0"/>
      <dgm:spPr/>
    </dgm:pt>
    <dgm:pt modelId="{262FEAAC-2DB8-415D-AA5E-676D6DE8CCE4}" type="pres">
      <dgm:prSet presAssocID="{19AFC545-8351-4383-849B-A84DBBAC87CF}" presName="cycle" presStyleCnt="0"/>
      <dgm:spPr/>
    </dgm:pt>
    <dgm:pt modelId="{6DD1B626-C4CB-49C9-BCE8-1BBE768BCE77}" type="pres">
      <dgm:prSet presAssocID="{19AFC545-8351-4383-849B-A84DBBAC87CF}" presName="srcNode" presStyleLbl="node1" presStyleIdx="0" presStyleCnt="5"/>
      <dgm:spPr/>
    </dgm:pt>
    <dgm:pt modelId="{98F091EF-C213-4281-A222-F88D82C896AA}" type="pres">
      <dgm:prSet presAssocID="{19AFC545-8351-4383-849B-A84DBBAC87CF}" presName="conn" presStyleLbl="parChTrans1D2" presStyleIdx="0" presStyleCnt="1"/>
      <dgm:spPr/>
    </dgm:pt>
    <dgm:pt modelId="{9553C4FE-E306-4908-9FA0-472ACC66334A}" type="pres">
      <dgm:prSet presAssocID="{19AFC545-8351-4383-849B-A84DBBAC87CF}" presName="extraNode" presStyleLbl="node1" presStyleIdx="0" presStyleCnt="5"/>
      <dgm:spPr/>
    </dgm:pt>
    <dgm:pt modelId="{6C8BE5B9-5A6B-4493-946C-8EA15395AB84}" type="pres">
      <dgm:prSet presAssocID="{19AFC545-8351-4383-849B-A84DBBAC87CF}" presName="dstNode" presStyleLbl="node1" presStyleIdx="0" presStyleCnt="5"/>
      <dgm:spPr/>
    </dgm:pt>
    <dgm:pt modelId="{527FDA62-2C54-47A1-86F3-4823F4214BAC}" type="pres">
      <dgm:prSet presAssocID="{20D22F77-F12D-406C-BEDF-5FC87B6B1AA0}" presName="text_1" presStyleLbl="node1" presStyleIdx="0" presStyleCnt="5">
        <dgm:presLayoutVars>
          <dgm:bulletEnabled val="1"/>
        </dgm:presLayoutVars>
      </dgm:prSet>
      <dgm:spPr/>
    </dgm:pt>
    <dgm:pt modelId="{A23C3217-0E46-4F8D-994B-106A5CE3E7A3}" type="pres">
      <dgm:prSet presAssocID="{20D22F77-F12D-406C-BEDF-5FC87B6B1AA0}" presName="accent_1" presStyleCnt="0"/>
      <dgm:spPr/>
    </dgm:pt>
    <dgm:pt modelId="{48091252-D32C-41D3-BFB6-01B9C75116AE}" type="pres">
      <dgm:prSet presAssocID="{20D22F77-F12D-406C-BEDF-5FC87B6B1AA0}" presName="accentRepeatNode" presStyleLbl="solidFgAcc1" presStyleIdx="0" presStyleCnt="5"/>
      <dgm:spPr/>
    </dgm:pt>
    <dgm:pt modelId="{DD1D94AC-E748-4757-A92F-6B80908F5C5A}" type="pres">
      <dgm:prSet presAssocID="{E4CBA4FD-63A0-4982-B497-A30F173D05B6}" presName="text_2" presStyleLbl="node1" presStyleIdx="1" presStyleCnt="5">
        <dgm:presLayoutVars>
          <dgm:bulletEnabled val="1"/>
        </dgm:presLayoutVars>
      </dgm:prSet>
      <dgm:spPr/>
    </dgm:pt>
    <dgm:pt modelId="{1022EDC2-C932-4579-9D55-C3E1A0572E5A}" type="pres">
      <dgm:prSet presAssocID="{E4CBA4FD-63A0-4982-B497-A30F173D05B6}" presName="accent_2" presStyleCnt="0"/>
      <dgm:spPr/>
    </dgm:pt>
    <dgm:pt modelId="{710B0535-6A3C-4190-A0CB-6E08DEE4A49B}" type="pres">
      <dgm:prSet presAssocID="{E4CBA4FD-63A0-4982-B497-A30F173D05B6}" presName="accentRepeatNode" presStyleLbl="solidFgAcc1" presStyleIdx="1" presStyleCnt="5"/>
      <dgm:spPr/>
    </dgm:pt>
    <dgm:pt modelId="{3B57CE1E-080E-45F6-A63A-047E4BD4EDC4}" type="pres">
      <dgm:prSet presAssocID="{EA8F64A1-804E-46AE-856B-4BFCD82EC382}" presName="text_3" presStyleLbl="node1" presStyleIdx="2" presStyleCnt="5">
        <dgm:presLayoutVars>
          <dgm:bulletEnabled val="1"/>
        </dgm:presLayoutVars>
      </dgm:prSet>
      <dgm:spPr/>
    </dgm:pt>
    <dgm:pt modelId="{58E12BB9-CF2B-456C-B44E-98F1CBA592FD}" type="pres">
      <dgm:prSet presAssocID="{EA8F64A1-804E-46AE-856B-4BFCD82EC382}" presName="accent_3" presStyleCnt="0"/>
      <dgm:spPr/>
    </dgm:pt>
    <dgm:pt modelId="{B16BD19C-EB08-41EA-89B8-1DF1B627B0E2}" type="pres">
      <dgm:prSet presAssocID="{EA8F64A1-804E-46AE-856B-4BFCD82EC382}" presName="accentRepeatNode" presStyleLbl="solidFgAcc1" presStyleIdx="2" presStyleCnt="5"/>
      <dgm:spPr/>
    </dgm:pt>
    <dgm:pt modelId="{22BAE3ED-680D-405D-A162-8BD770DFDA34}" type="pres">
      <dgm:prSet presAssocID="{A1AF35D2-3F3F-4EC7-A450-1AF755FB1A96}" presName="text_4" presStyleLbl="node1" presStyleIdx="3" presStyleCnt="5">
        <dgm:presLayoutVars>
          <dgm:bulletEnabled val="1"/>
        </dgm:presLayoutVars>
      </dgm:prSet>
      <dgm:spPr/>
    </dgm:pt>
    <dgm:pt modelId="{F70082D2-C658-4210-86E3-B5CBC46CAD33}" type="pres">
      <dgm:prSet presAssocID="{A1AF35D2-3F3F-4EC7-A450-1AF755FB1A96}" presName="accent_4" presStyleCnt="0"/>
      <dgm:spPr/>
    </dgm:pt>
    <dgm:pt modelId="{15199A7C-27AA-4E03-BE8F-13E460831C3F}" type="pres">
      <dgm:prSet presAssocID="{A1AF35D2-3F3F-4EC7-A450-1AF755FB1A96}" presName="accentRepeatNode" presStyleLbl="solidFgAcc1" presStyleIdx="3" presStyleCnt="5"/>
      <dgm:spPr/>
    </dgm:pt>
    <dgm:pt modelId="{91122135-6231-4D91-922D-945171EEDAF2}" type="pres">
      <dgm:prSet presAssocID="{7B1CB82A-F783-4887-A122-5BED6EB6DCDE}" presName="text_5" presStyleLbl="node1" presStyleIdx="4" presStyleCnt="5">
        <dgm:presLayoutVars>
          <dgm:bulletEnabled val="1"/>
        </dgm:presLayoutVars>
      </dgm:prSet>
      <dgm:spPr/>
    </dgm:pt>
    <dgm:pt modelId="{74E14758-3AEF-433B-A7BE-CA890ABC0F4A}" type="pres">
      <dgm:prSet presAssocID="{7B1CB82A-F783-4887-A122-5BED6EB6DCDE}" presName="accent_5" presStyleCnt="0"/>
      <dgm:spPr/>
    </dgm:pt>
    <dgm:pt modelId="{C314C774-73AA-4327-B12B-394547270009}" type="pres">
      <dgm:prSet presAssocID="{7B1CB82A-F783-4887-A122-5BED6EB6DCDE}" presName="accentRepeatNode" presStyleLbl="solidFgAcc1" presStyleIdx="4" presStyleCnt="5"/>
      <dgm:spPr/>
    </dgm:pt>
  </dgm:ptLst>
  <dgm:cxnLst>
    <dgm:cxn modelId="{8BF83FA3-B332-4FBF-B657-63C95AFBC28C}" type="presOf" srcId="{7B1CB82A-F783-4887-A122-5BED6EB6DCDE}" destId="{91122135-6231-4D91-922D-945171EEDAF2}" srcOrd="0" destOrd="0" presId="urn:microsoft.com/office/officeart/2008/layout/VerticalCurvedList"/>
    <dgm:cxn modelId="{3D071070-79B7-42EB-9471-8A9F710C19B2}" type="presOf" srcId="{EA8F64A1-804E-46AE-856B-4BFCD82EC382}" destId="{3B57CE1E-080E-45F6-A63A-047E4BD4EDC4}" srcOrd="0" destOrd="0" presId="urn:microsoft.com/office/officeart/2008/layout/VerticalCurvedList"/>
    <dgm:cxn modelId="{D17A5DAD-33C1-44A9-9867-721A898ECF97}" type="presOf" srcId="{906883C0-D224-49F1-9FEA-84B78DD3BC59}" destId="{98F091EF-C213-4281-A222-F88D82C896AA}" srcOrd="0" destOrd="0" presId="urn:microsoft.com/office/officeart/2008/layout/VerticalCurvedList"/>
    <dgm:cxn modelId="{19179EDC-B9B4-479B-A8AC-E1B58AC0BE26}" type="presOf" srcId="{E4CBA4FD-63A0-4982-B497-A30F173D05B6}" destId="{DD1D94AC-E748-4757-A92F-6B80908F5C5A}" srcOrd="0" destOrd="0" presId="urn:microsoft.com/office/officeart/2008/layout/VerticalCurvedList"/>
    <dgm:cxn modelId="{5FEC962C-0D10-4631-957C-6123405B06A9}" type="presOf" srcId="{A1AF35D2-3F3F-4EC7-A450-1AF755FB1A96}" destId="{22BAE3ED-680D-405D-A162-8BD770DFDA34}" srcOrd="0" destOrd="0" presId="urn:microsoft.com/office/officeart/2008/layout/VerticalCurvedList"/>
    <dgm:cxn modelId="{0EB6EB84-F3AF-475A-9D57-7BACAC884765}" type="presOf" srcId="{19AFC545-8351-4383-849B-A84DBBAC87CF}" destId="{F451BAA7-FFA0-4533-9895-B2BC49C425CD}" srcOrd="0" destOrd="0" presId="urn:microsoft.com/office/officeart/2008/layout/VerticalCurvedList"/>
    <dgm:cxn modelId="{2118B728-1B8B-42BC-BED8-A265703AE873}" srcId="{19AFC545-8351-4383-849B-A84DBBAC87CF}" destId="{E4CBA4FD-63A0-4982-B497-A30F173D05B6}" srcOrd="1" destOrd="0" parTransId="{F157EFDF-0178-47E3-A1CE-2FAFB218BE11}" sibTransId="{D09061D2-822F-43CC-99CC-F4944AFA04CD}"/>
    <dgm:cxn modelId="{351344CE-14AE-4E93-BD94-D8AA5549001D}" srcId="{19AFC545-8351-4383-849B-A84DBBAC87CF}" destId="{A1AF35D2-3F3F-4EC7-A450-1AF755FB1A96}" srcOrd="3" destOrd="0" parTransId="{49451EB2-30A5-48C0-8110-ACD68416E3E5}" sibTransId="{20A28875-9905-474E-B7F7-AFE1FB331B68}"/>
    <dgm:cxn modelId="{191D3304-53DF-40EC-887B-3AE08CB0A66C}" type="presOf" srcId="{20D22F77-F12D-406C-BEDF-5FC87B6B1AA0}" destId="{527FDA62-2C54-47A1-86F3-4823F4214BAC}" srcOrd="0" destOrd="0" presId="urn:microsoft.com/office/officeart/2008/layout/VerticalCurvedList"/>
    <dgm:cxn modelId="{5CB79D61-DFDB-42B0-ABB2-84D9F49450F3}" srcId="{19AFC545-8351-4383-849B-A84DBBAC87CF}" destId="{7B1CB82A-F783-4887-A122-5BED6EB6DCDE}" srcOrd="4" destOrd="0" parTransId="{6861A8A9-98A1-4861-9BBE-5ED1C0B2011F}" sibTransId="{174FF8D4-9224-4E3A-9DF1-FD351617AD1D}"/>
    <dgm:cxn modelId="{6593E4C9-2290-4BD2-9762-B78950C67860}" srcId="{19AFC545-8351-4383-849B-A84DBBAC87CF}" destId="{EA8F64A1-804E-46AE-856B-4BFCD82EC382}" srcOrd="2" destOrd="0" parTransId="{BFB22286-17B4-41E2-BCC9-512BA5C3E59C}" sibTransId="{34886D77-8AB2-43CE-861D-532D01C959A6}"/>
    <dgm:cxn modelId="{BA48E847-D07D-4E11-9E56-AFCE27155B0E}" srcId="{19AFC545-8351-4383-849B-A84DBBAC87CF}" destId="{20D22F77-F12D-406C-BEDF-5FC87B6B1AA0}" srcOrd="0" destOrd="0" parTransId="{8D1269FB-B0D4-4ACD-A969-25E4941C8E20}" sibTransId="{906883C0-D224-49F1-9FEA-84B78DD3BC59}"/>
    <dgm:cxn modelId="{89A2B8E4-8BD0-4B97-BF5D-B476F6515A41}" type="presParOf" srcId="{F451BAA7-FFA0-4533-9895-B2BC49C425CD}" destId="{4BB57EA5-341A-4750-A3D3-470C5AC7EE6F}" srcOrd="0" destOrd="0" presId="urn:microsoft.com/office/officeart/2008/layout/VerticalCurvedList"/>
    <dgm:cxn modelId="{F81EE22D-2EA2-49F6-A519-4458FD89F571}" type="presParOf" srcId="{4BB57EA5-341A-4750-A3D3-470C5AC7EE6F}" destId="{262FEAAC-2DB8-415D-AA5E-676D6DE8CCE4}" srcOrd="0" destOrd="0" presId="urn:microsoft.com/office/officeart/2008/layout/VerticalCurvedList"/>
    <dgm:cxn modelId="{506B0E7E-638B-42F8-8FC6-2DF712A58360}" type="presParOf" srcId="{262FEAAC-2DB8-415D-AA5E-676D6DE8CCE4}" destId="{6DD1B626-C4CB-49C9-BCE8-1BBE768BCE77}" srcOrd="0" destOrd="0" presId="urn:microsoft.com/office/officeart/2008/layout/VerticalCurvedList"/>
    <dgm:cxn modelId="{1EB72FB3-9896-4156-84ED-D5EC3446C77A}" type="presParOf" srcId="{262FEAAC-2DB8-415D-AA5E-676D6DE8CCE4}" destId="{98F091EF-C213-4281-A222-F88D82C896AA}" srcOrd="1" destOrd="0" presId="urn:microsoft.com/office/officeart/2008/layout/VerticalCurvedList"/>
    <dgm:cxn modelId="{DEEBC94C-8861-45E2-B4D2-EA8A5E4FC659}" type="presParOf" srcId="{262FEAAC-2DB8-415D-AA5E-676D6DE8CCE4}" destId="{9553C4FE-E306-4908-9FA0-472ACC66334A}" srcOrd="2" destOrd="0" presId="urn:microsoft.com/office/officeart/2008/layout/VerticalCurvedList"/>
    <dgm:cxn modelId="{3308E0D7-4BFD-40F3-B460-392FDF6E58A4}" type="presParOf" srcId="{262FEAAC-2DB8-415D-AA5E-676D6DE8CCE4}" destId="{6C8BE5B9-5A6B-4493-946C-8EA15395AB84}" srcOrd="3" destOrd="0" presId="urn:microsoft.com/office/officeart/2008/layout/VerticalCurvedList"/>
    <dgm:cxn modelId="{21E71D19-EC25-498B-A656-BE59EF0BAA6B}" type="presParOf" srcId="{4BB57EA5-341A-4750-A3D3-470C5AC7EE6F}" destId="{527FDA62-2C54-47A1-86F3-4823F4214BAC}" srcOrd="1" destOrd="0" presId="urn:microsoft.com/office/officeart/2008/layout/VerticalCurvedList"/>
    <dgm:cxn modelId="{5CCBB895-4262-42DA-B895-20F3F3129067}" type="presParOf" srcId="{4BB57EA5-341A-4750-A3D3-470C5AC7EE6F}" destId="{A23C3217-0E46-4F8D-994B-106A5CE3E7A3}" srcOrd="2" destOrd="0" presId="urn:microsoft.com/office/officeart/2008/layout/VerticalCurvedList"/>
    <dgm:cxn modelId="{8BA95410-924B-4F2E-9D40-50F07E1AB87C}" type="presParOf" srcId="{A23C3217-0E46-4F8D-994B-106A5CE3E7A3}" destId="{48091252-D32C-41D3-BFB6-01B9C75116AE}" srcOrd="0" destOrd="0" presId="urn:microsoft.com/office/officeart/2008/layout/VerticalCurvedList"/>
    <dgm:cxn modelId="{4C3BAEE7-F21B-4A45-947A-E151080838BB}" type="presParOf" srcId="{4BB57EA5-341A-4750-A3D3-470C5AC7EE6F}" destId="{DD1D94AC-E748-4757-A92F-6B80908F5C5A}" srcOrd="3" destOrd="0" presId="urn:microsoft.com/office/officeart/2008/layout/VerticalCurvedList"/>
    <dgm:cxn modelId="{D8A5F324-4DDA-407C-B419-D5C67CE3106C}" type="presParOf" srcId="{4BB57EA5-341A-4750-A3D3-470C5AC7EE6F}" destId="{1022EDC2-C932-4579-9D55-C3E1A0572E5A}" srcOrd="4" destOrd="0" presId="urn:microsoft.com/office/officeart/2008/layout/VerticalCurvedList"/>
    <dgm:cxn modelId="{C22ADE9A-27B4-49A0-B72D-2C9F87C73975}" type="presParOf" srcId="{1022EDC2-C932-4579-9D55-C3E1A0572E5A}" destId="{710B0535-6A3C-4190-A0CB-6E08DEE4A49B}" srcOrd="0" destOrd="0" presId="urn:microsoft.com/office/officeart/2008/layout/VerticalCurvedList"/>
    <dgm:cxn modelId="{13965F17-15C5-4685-AB6C-D56203E0CEF7}" type="presParOf" srcId="{4BB57EA5-341A-4750-A3D3-470C5AC7EE6F}" destId="{3B57CE1E-080E-45F6-A63A-047E4BD4EDC4}" srcOrd="5" destOrd="0" presId="urn:microsoft.com/office/officeart/2008/layout/VerticalCurvedList"/>
    <dgm:cxn modelId="{1B42A16C-A3D3-4A3C-A13C-636E7A134C30}" type="presParOf" srcId="{4BB57EA5-341A-4750-A3D3-470C5AC7EE6F}" destId="{58E12BB9-CF2B-456C-B44E-98F1CBA592FD}" srcOrd="6" destOrd="0" presId="urn:microsoft.com/office/officeart/2008/layout/VerticalCurvedList"/>
    <dgm:cxn modelId="{AD6B6236-7E9D-4706-B246-A76501FB783B}" type="presParOf" srcId="{58E12BB9-CF2B-456C-B44E-98F1CBA592FD}" destId="{B16BD19C-EB08-41EA-89B8-1DF1B627B0E2}" srcOrd="0" destOrd="0" presId="urn:microsoft.com/office/officeart/2008/layout/VerticalCurvedList"/>
    <dgm:cxn modelId="{64C01338-5953-4EFE-B963-0936043E2467}" type="presParOf" srcId="{4BB57EA5-341A-4750-A3D3-470C5AC7EE6F}" destId="{22BAE3ED-680D-405D-A162-8BD770DFDA34}" srcOrd="7" destOrd="0" presId="urn:microsoft.com/office/officeart/2008/layout/VerticalCurvedList"/>
    <dgm:cxn modelId="{D843FE14-7CF6-4DBA-8FBC-7B536C7001BE}" type="presParOf" srcId="{4BB57EA5-341A-4750-A3D3-470C5AC7EE6F}" destId="{F70082D2-C658-4210-86E3-B5CBC46CAD33}" srcOrd="8" destOrd="0" presId="urn:microsoft.com/office/officeart/2008/layout/VerticalCurvedList"/>
    <dgm:cxn modelId="{082CECAB-0824-4025-9A07-9A3D40782F3A}" type="presParOf" srcId="{F70082D2-C658-4210-86E3-B5CBC46CAD33}" destId="{15199A7C-27AA-4E03-BE8F-13E460831C3F}" srcOrd="0" destOrd="0" presId="urn:microsoft.com/office/officeart/2008/layout/VerticalCurvedList"/>
    <dgm:cxn modelId="{6A83B4BE-2254-4AD3-8B9D-D93F3EB54C8A}" type="presParOf" srcId="{4BB57EA5-341A-4750-A3D3-470C5AC7EE6F}" destId="{91122135-6231-4D91-922D-945171EEDAF2}" srcOrd="9" destOrd="0" presId="urn:microsoft.com/office/officeart/2008/layout/VerticalCurvedList"/>
    <dgm:cxn modelId="{0F8D7459-0F8F-4C9E-B896-A452C9AB324F}" type="presParOf" srcId="{4BB57EA5-341A-4750-A3D3-470C5AC7EE6F}" destId="{74E14758-3AEF-433B-A7BE-CA890ABC0F4A}" srcOrd="10" destOrd="0" presId="urn:microsoft.com/office/officeart/2008/layout/VerticalCurvedList"/>
    <dgm:cxn modelId="{21434B44-757F-41F2-8AB2-6A7D2D363986}" type="presParOf" srcId="{74E14758-3AEF-433B-A7BE-CA890ABC0F4A}" destId="{C314C774-73AA-4327-B12B-394547270009}"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E9DE493-19D7-4EC9-97C9-5F26233F1106}" type="doc">
      <dgm:prSet loTypeId="urn:microsoft.com/office/officeart/2005/8/layout/process5" loCatId="process" qsTypeId="urn:microsoft.com/office/officeart/2005/8/quickstyle/simple5" qsCatId="simple" csTypeId="urn:microsoft.com/office/officeart/2005/8/colors/accent1_5" csCatId="accent1" phldr="1"/>
      <dgm:spPr/>
      <dgm:t>
        <a:bodyPr/>
        <a:lstStyle/>
        <a:p>
          <a:endParaRPr lang="en-US"/>
        </a:p>
      </dgm:t>
    </dgm:pt>
    <dgm:pt modelId="{FB986F71-3126-4196-BD30-74AEDC39A1CA}">
      <dgm:prSet phldrT="[Text]"/>
      <dgm:spPr/>
      <dgm:t>
        <a:bodyPr/>
        <a:lstStyle/>
        <a:p>
          <a:r>
            <a:rPr lang="en-US" dirty="0"/>
            <a:t>To do</a:t>
          </a:r>
        </a:p>
      </dgm:t>
    </dgm:pt>
    <dgm:pt modelId="{9B3CE34A-9B3E-4D5F-94E0-DFBB94FF5A03}" type="parTrans" cxnId="{1423FC72-83C7-4510-8021-28EAEA493E68}">
      <dgm:prSet/>
      <dgm:spPr/>
      <dgm:t>
        <a:bodyPr/>
        <a:lstStyle/>
        <a:p>
          <a:endParaRPr lang="en-US"/>
        </a:p>
      </dgm:t>
    </dgm:pt>
    <dgm:pt modelId="{D0B150DF-3AA4-454C-8652-25880449C422}" type="sibTrans" cxnId="{1423FC72-83C7-4510-8021-28EAEA493E68}">
      <dgm:prSet/>
      <dgm:spPr/>
      <dgm:t>
        <a:bodyPr/>
        <a:lstStyle/>
        <a:p>
          <a:endParaRPr lang="en-US"/>
        </a:p>
      </dgm:t>
    </dgm:pt>
    <dgm:pt modelId="{AB2E8498-CC81-452F-A895-08F3845AA347}">
      <dgm:prSet phldrT="[Text]"/>
      <dgm:spPr/>
      <dgm:t>
        <a:bodyPr/>
        <a:lstStyle/>
        <a:p>
          <a:r>
            <a:rPr lang="en-US" dirty="0"/>
            <a:t>Ticket Created &amp; Assigned</a:t>
          </a:r>
        </a:p>
      </dgm:t>
    </dgm:pt>
    <dgm:pt modelId="{4C65E2C8-0CBB-4D8C-AD60-6B0105C62B84}" type="parTrans" cxnId="{2D5B3E3B-3EE5-4072-933E-27DF5400591C}">
      <dgm:prSet/>
      <dgm:spPr/>
      <dgm:t>
        <a:bodyPr/>
        <a:lstStyle/>
        <a:p>
          <a:endParaRPr lang="en-US"/>
        </a:p>
      </dgm:t>
    </dgm:pt>
    <dgm:pt modelId="{9A1F3304-AA9E-4FBC-89BA-9095C80E47C9}" type="sibTrans" cxnId="{2D5B3E3B-3EE5-4072-933E-27DF5400591C}">
      <dgm:prSet/>
      <dgm:spPr/>
      <dgm:t>
        <a:bodyPr/>
        <a:lstStyle/>
        <a:p>
          <a:endParaRPr lang="en-US"/>
        </a:p>
      </dgm:t>
    </dgm:pt>
    <dgm:pt modelId="{F6D27D1B-CDCB-481F-B8FA-AB31B2A119DE}">
      <dgm:prSet phldrT="[Text]"/>
      <dgm:spPr/>
      <dgm:t>
        <a:bodyPr/>
        <a:lstStyle/>
        <a:p>
          <a:r>
            <a:rPr lang="en-US" dirty="0"/>
            <a:t>In progress</a:t>
          </a:r>
        </a:p>
      </dgm:t>
    </dgm:pt>
    <dgm:pt modelId="{8A7BF306-8E53-4B16-9E7E-A79AE3DF6BE2}" type="parTrans" cxnId="{A63D53AC-541A-4D09-9620-8B1C8D7B91DE}">
      <dgm:prSet/>
      <dgm:spPr/>
      <dgm:t>
        <a:bodyPr/>
        <a:lstStyle/>
        <a:p>
          <a:endParaRPr lang="en-US"/>
        </a:p>
      </dgm:t>
    </dgm:pt>
    <dgm:pt modelId="{7AEB6639-3258-49E8-8B1F-B4A9C61922BE}" type="sibTrans" cxnId="{A63D53AC-541A-4D09-9620-8B1C8D7B91DE}">
      <dgm:prSet/>
      <dgm:spPr/>
      <dgm:t>
        <a:bodyPr/>
        <a:lstStyle/>
        <a:p>
          <a:endParaRPr lang="en-US"/>
        </a:p>
      </dgm:t>
    </dgm:pt>
    <dgm:pt modelId="{0B00F5A8-A0EF-4111-9D86-004317B4F49E}">
      <dgm:prSet phldrT="[Text]"/>
      <dgm:spPr/>
      <dgm:t>
        <a:bodyPr/>
        <a:lstStyle/>
        <a:p>
          <a:r>
            <a:rPr lang="en-US" dirty="0"/>
            <a:t>Work on ticket</a:t>
          </a:r>
        </a:p>
      </dgm:t>
    </dgm:pt>
    <dgm:pt modelId="{EC916B99-8D26-4265-B7BE-BB461C68DA5C}" type="parTrans" cxnId="{86F910E7-C9D0-48E5-A3A3-C70127E96FC1}">
      <dgm:prSet/>
      <dgm:spPr/>
      <dgm:t>
        <a:bodyPr/>
        <a:lstStyle/>
        <a:p>
          <a:endParaRPr lang="en-US"/>
        </a:p>
      </dgm:t>
    </dgm:pt>
    <dgm:pt modelId="{CE48C676-980A-4BAC-A3C8-9ABC315DAE51}" type="sibTrans" cxnId="{86F910E7-C9D0-48E5-A3A3-C70127E96FC1}">
      <dgm:prSet/>
      <dgm:spPr/>
      <dgm:t>
        <a:bodyPr/>
        <a:lstStyle/>
        <a:p>
          <a:endParaRPr lang="en-US"/>
        </a:p>
      </dgm:t>
    </dgm:pt>
    <dgm:pt modelId="{58828492-5CEF-4AFE-95CB-5D7E6A18158B}">
      <dgm:prSet phldrT="[Text]"/>
      <dgm:spPr/>
      <dgm:t>
        <a:bodyPr/>
        <a:lstStyle/>
        <a:p>
          <a:r>
            <a:rPr lang="en-US" dirty="0"/>
            <a:t>Closed</a:t>
          </a:r>
        </a:p>
      </dgm:t>
    </dgm:pt>
    <dgm:pt modelId="{F664BA43-1B81-496F-A04E-CE4B4A525697}" type="parTrans" cxnId="{ECE9152A-59A8-4A3A-9D34-DB38A074F636}">
      <dgm:prSet/>
      <dgm:spPr/>
      <dgm:t>
        <a:bodyPr/>
        <a:lstStyle/>
        <a:p>
          <a:endParaRPr lang="en-US"/>
        </a:p>
      </dgm:t>
    </dgm:pt>
    <dgm:pt modelId="{2D386477-EC66-449A-8D41-5F8A212C3D8E}" type="sibTrans" cxnId="{ECE9152A-59A8-4A3A-9D34-DB38A074F636}">
      <dgm:prSet/>
      <dgm:spPr/>
      <dgm:t>
        <a:bodyPr/>
        <a:lstStyle/>
        <a:p>
          <a:endParaRPr lang="en-US"/>
        </a:p>
      </dgm:t>
    </dgm:pt>
    <dgm:pt modelId="{68838C34-4D02-49F8-ADD7-BFA90D87B7EA}">
      <dgm:prSet phldrT="[Text]"/>
      <dgm:spPr/>
      <dgm:t>
        <a:bodyPr/>
        <a:lstStyle/>
        <a:p>
          <a:r>
            <a:rPr lang="en-US" dirty="0"/>
            <a:t>Work Done</a:t>
          </a:r>
        </a:p>
      </dgm:t>
    </dgm:pt>
    <dgm:pt modelId="{F2AD00AD-6A23-4C89-A107-68EF5D1F0B94}" type="parTrans" cxnId="{4143D757-8617-4C89-8322-E3B29A1874AF}">
      <dgm:prSet/>
      <dgm:spPr/>
      <dgm:t>
        <a:bodyPr/>
        <a:lstStyle/>
        <a:p>
          <a:endParaRPr lang="en-US"/>
        </a:p>
      </dgm:t>
    </dgm:pt>
    <dgm:pt modelId="{FFC4FCE7-6F2F-4F91-A74A-7C4C32A81657}" type="sibTrans" cxnId="{4143D757-8617-4C89-8322-E3B29A1874AF}">
      <dgm:prSet/>
      <dgm:spPr/>
      <dgm:t>
        <a:bodyPr/>
        <a:lstStyle/>
        <a:p>
          <a:endParaRPr lang="en-US"/>
        </a:p>
      </dgm:t>
    </dgm:pt>
    <dgm:pt modelId="{9E232467-56A4-4E4A-B12C-B38740CE8876}" type="pres">
      <dgm:prSet presAssocID="{0E9DE493-19D7-4EC9-97C9-5F26233F1106}" presName="diagram" presStyleCnt="0">
        <dgm:presLayoutVars>
          <dgm:dir/>
          <dgm:resizeHandles val="exact"/>
        </dgm:presLayoutVars>
      </dgm:prSet>
      <dgm:spPr/>
    </dgm:pt>
    <dgm:pt modelId="{4D7A9033-EFC4-4A62-8D35-9A887FE16B61}" type="pres">
      <dgm:prSet presAssocID="{FB986F71-3126-4196-BD30-74AEDC39A1CA}" presName="node" presStyleLbl="node1" presStyleIdx="0" presStyleCnt="3">
        <dgm:presLayoutVars>
          <dgm:bulletEnabled val="1"/>
        </dgm:presLayoutVars>
      </dgm:prSet>
      <dgm:spPr/>
    </dgm:pt>
    <dgm:pt modelId="{AD26F0B1-7B5E-4E45-A843-60D2DD5C24C0}" type="pres">
      <dgm:prSet presAssocID="{D0B150DF-3AA4-454C-8652-25880449C422}" presName="sibTrans" presStyleLbl="sibTrans2D1" presStyleIdx="0" presStyleCnt="2"/>
      <dgm:spPr/>
    </dgm:pt>
    <dgm:pt modelId="{D6384614-BD28-4F0A-AEA1-0AF492D6DA9E}" type="pres">
      <dgm:prSet presAssocID="{D0B150DF-3AA4-454C-8652-25880449C422}" presName="connectorText" presStyleLbl="sibTrans2D1" presStyleIdx="0" presStyleCnt="2"/>
      <dgm:spPr/>
    </dgm:pt>
    <dgm:pt modelId="{FB54AC2A-EA1C-49E5-82C5-514293F6F748}" type="pres">
      <dgm:prSet presAssocID="{F6D27D1B-CDCB-481F-B8FA-AB31B2A119DE}" presName="node" presStyleLbl="node1" presStyleIdx="1" presStyleCnt="3">
        <dgm:presLayoutVars>
          <dgm:bulletEnabled val="1"/>
        </dgm:presLayoutVars>
      </dgm:prSet>
      <dgm:spPr/>
    </dgm:pt>
    <dgm:pt modelId="{F8F4167C-D555-48CF-A769-915AEA981974}" type="pres">
      <dgm:prSet presAssocID="{7AEB6639-3258-49E8-8B1F-B4A9C61922BE}" presName="sibTrans" presStyleLbl="sibTrans2D1" presStyleIdx="1" presStyleCnt="2"/>
      <dgm:spPr/>
    </dgm:pt>
    <dgm:pt modelId="{2CE9B1D8-9971-46A6-86D9-617574F8C947}" type="pres">
      <dgm:prSet presAssocID="{7AEB6639-3258-49E8-8B1F-B4A9C61922BE}" presName="connectorText" presStyleLbl="sibTrans2D1" presStyleIdx="1" presStyleCnt="2"/>
      <dgm:spPr/>
    </dgm:pt>
    <dgm:pt modelId="{5BEDB14E-DD07-4FDD-A0EA-B204200A2B12}" type="pres">
      <dgm:prSet presAssocID="{58828492-5CEF-4AFE-95CB-5D7E6A18158B}" presName="node" presStyleLbl="node1" presStyleIdx="2" presStyleCnt="3">
        <dgm:presLayoutVars>
          <dgm:bulletEnabled val="1"/>
        </dgm:presLayoutVars>
      </dgm:prSet>
      <dgm:spPr/>
    </dgm:pt>
  </dgm:ptLst>
  <dgm:cxnLst>
    <dgm:cxn modelId="{A94F1F6D-B329-414D-B4BF-45E8F0F0C7F2}" type="presOf" srcId="{AB2E8498-CC81-452F-A895-08F3845AA347}" destId="{4D7A9033-EFC4-4A62-8D35-9A887FE16B61}" srcOrd="0" destOrd="1" presId="urn:microsoft.com/office/officeart/2005/8/layout/process5"/>
    <dgm:cxn modelId="{1B9E0DA9-E224-421D-A494-B2E006B904E2}" type="presOf" srcId="{58828492-5CEF-4AFE-95CB-5D7E6A18158B}" destId="{5BEDB14E-DD07-4FDD-A0EA-B204200A2B12}" srcOrd="0" destOrd="0" presId="urn:microsoft.com/office/officeart/2005/8/layout/process5"/>
    <dgm:cxn modelId="{4143D757-8617-4C89-8322-E3B29A1874AF}" srcId="{58828492-5CEF-4AFE-95CB-5D7E6A18158B}" destId="{68838C34-4D02-49F8-ADD7-BFA90D87B7EA}" srcOrd="0" destOrd="0" parTransId="{F2AD00AD-6A23-4C89-A107-68EF5D1F0B94}" sibTransId="{FFC4FCE7-6F2F-4F91-A74A-7C4C32A81657}"/>
    <dgm:cxn modelId="{668C0E7B-CC92-4BA7-9320-C30FEFF32B4D}" type="presOf" srcId="{7AEB6639-3258-49E8-8B1F-B4A9C61922BE}" destId="{2CE9B1D8-9971-46A6-86D9-617574F8C947}" srcOrd="1" destOrd="0" presId="urn:microsoft.com/office/officeart/2005/8/layout/process5"/>
    <dgm:cxn modelId="{05E6CBE7-1ABA-40D8-8E37-A04A2A4AEC6F}" type="presOf" srcId="{D0B150DF-3AA4-454C-8652-25880449C422}" destId="{AD26F0B1-7B5E-4E45-A843-60D2DD5C24C0}" srcOrd="0" destOrd="0" presId="urn:microsoft.com/office/officeart/2005/8/layout/process5"/>
    <dgm:cxn modelId="{A055F16B-4A92-43B7-AD1B-0EF1F9514615}" type="presOf" srcId="{D0B150DF-3AA4-454C-8652-25880449C422}" destId="{D6384614-BD28-4F0A-AEA1-0AF492D6DA9E}" srcOrd="1" destOrd="0" presId="urn:microsoft.com/office/officeart/2005/8/layout/process5"/>
    <dgm:cxn modelId="{55F00588-237D-4535-89DE-D3755FCA0379}" type="presOf" srcId="{0E9DE493-19D7-4EC9-97C9-5F26233F1106}" destId="{9E232467-56A4-4E4A-B12C-B38740CE8876}" srcOrd="0" destOrd="0" presId="urn:microsoft.com/office/officeart/2005/8/layout/process5"/>
    <dgm:cxn modelId="{1423FC72-83C7-4510-8021-28EAEA493E68}" srcId="{0E9DE493-19D7-4EC9-97C9-5F26233F1106}" destId="{FB986F71-3126-4196-BD30-74AEDC39A1CA}" srcOrd="0" destOrd="0" parTransId="{9B3CE34A-9B3E-4D5F-94E0-DFBB94FF5A03}" sibTransId="{D0B150DF-3AA4-454C-8652-25880449C422}"/>
    <dgm:cxn modelId="{81A5FE7F-7898-490F-BC98-6172E2C13932}" type="presOf" srcId="{68838C34-4D02-49F8-ADD7-BFA90D87B7EA}" destId="{5BEDB14E-DD07-4FDD-A0EA-B204200A2B12}" srcOrd="0" destOrd="1" presId="urn:microsoft.com/office/officeart/2005/8/layout/process5"/>
    <dgm:cxn modelId="{92C17080-0470-4752-B118-329C4B9BE946}" type="presOf" srcId="{FB986F71-3126-4196-BD30-74AEDC39A1CA}" destId="{4D7A9033-EFC4-4A62-8D35-9A887FE16B61}" srcOrd="0" destOrd="0" presId="urn:microsoft.com/office/officeart/2005/8/layout/process5"/>
    <dgm:cxn modelId="{2D5B3E3B-3EE5-4072-933E-27DF5400591C}" srcId="{FB986F71-3126-4196-BD30-74AEDC39A1CA}" destId="{AB2E8498-CC81-452F-A895-08F3845AA347}" srcOrd="0" destOrd="0" parTransId="{4C65E2C8-0CBB-4D8C-AD60-6B0105C62B84}" sibTransId="{9A1F3304-AA9E-4FBC-89BA-9095C80E47C9}"/>
    <dgm:cxn modelId="{ECE9152A-59A8-4A3A-9D34-DB38A074F636}" srcId="{0E9DE493-19D7-4EC9-97C9-5F26233F1106}" destId="{58828492-5CEF-4AFE-95CB-5D7E6A18158B}" srcOrd="2" destOrd="0" parTransId="{F664BA43-1B81-496F-A04E-CE4B4A525697}" sibTransId="{2D386477-EC66-449A-8D41-5F8A212C3D8E}"/>
    <dgm:cxn modelId="{385CF2FE-61CB-447E-BC43-9D598D404C88}" type="presOf" srcId="{0B00F5A8-A0EF-4111-9D86-004317B4F49E}" destId="{FB54AC2A-EA1C-49E5-82C5-514293F6F748}" srcOrd="0" destOrd="1" presId="urn:microsoft.com/office/officeart/2005/8/layout/process5"/>
    <dgm:cxn modelId="{CA0CC4BD-EB9A-40F0-96C1-5A37C1359571}" type="presOf" srcId="{F6D27D1B-CDCB-481F-B8FA-AB31B2A119DE}" destId="{FB54AC2A-EA1C-49E5-82C5-514293F6F748}" srcOrd="0" destOrd="0" presId="urn:microsoft.com/office/officeart/2005/8/layout/process5"/>
    <dgm:cxn modelId="{86F910E7-C9D0-48E5-A3A3-C70127E96FC1}" srcId="{F6D27D1B-CDCB-481F-B8FA-AB31B2A119DE}" destId="{0B00F5A8-A0EF-4111-9D86-004317B4F49E}" srcOrd="0" destOrd="0" parTransId="{EC916B99-8D26-4265-B7BE-BB461C68DA5C}" sibTransId="{CE48C676-980A-4BAC-A3C8-9ABC315DAE51}"/>
    <dgm:cxn modelId="{F46ECFF4-6073-4AA7-AAD6-14BF790B0433}" type="presOf" srcId="{7AEB6639-3258-49E8-8B1F-B4A9C61922BE}" destId="{F8F4167C-D555-48CF-A769-915AEA981974}" srcOrd="0" destOrd="0" presId="urn:microsoft.com/office/officeart/2005/8/layout/process5"/>
    <dgm:cxn modelId="{A63D53AC-541A-4D09-9620-8B1C8D7B91DE}" srcId="{0E9DE493-19D7-4EC9-97C9-5F26233F1106}" destId="{F6D27D1B-CDCB-481F-B8FA-AB31B2A119DE}" srcOrd="1" destOrd="0" parTransId="{8A7BF306-8E53-4B16-9E7E-A79AE3DF6BE2}" sibTransId="{7AEB6639-3258-49E8-8B1F-B4A9C61922BE}"/>
    <dgm:cxn modelId="{7FF80651-51D6-4770-9B54-822292DB63F1}" type="presParOf" srcId="{9E232467-56A4-4E4A-B12C-B38740CE8876}" destId="{4D7A9033-EFC4-4A62-8D35-9A887FE16B61}" srcOrd="0" destOrd="0" presId="urn:microsoft.com/office/officeart/2005/8/layout/process5"/>
    <dgm:cxn modelId="{FC01ED81-C831-48E7-A9AA-6066418DB8B1}" type="presParOf" srcId="{9E232467-56A4-4E4A-B12C-B38740CE8876}" destId="{AD26F0B1-7B5E-4E45-A843-60D2DD5C24C0}" srcOrd="1" destOrd="0" presId="urn:microsoft.com/office/officeart/2005/8/layout/process5"/>
    <dgm:cxn modelId="{230A5571-B66F-4354-B86E-C54C7244A3EB}" type="presParOf" srcId="{AD26F0B1-7B5E-4E45-A843-60D2DD5C24C0}" destId="{D6384614-BD28-4F0A-AEA1-0AF492D6DA9E}" srcOrd="0" destOrd="0" presId="urn:microsoft.com/office/officeart/2005/8/layout/process5"/>
    <dgm:cxn modelId="{7535C3E2-9699-4743-97B1-3DEB3154AAC3}" type="presParOf" srcId="{9E232467-56A4-4E4A-B12C-B38740CE8876}" destId="{FB54AC2A-EA1C-49E5-82C5-514293F6F748}" srcOrd="2" destOrd="0" presId="urn:microsoft.com/office/officeart/2005/8/layout/process5"/>
    <dgm:cxn modelId="{81D97BC5-E0E5-4FF2-8E22-3E8753CB904B}" type="presParOf" srcId="{9E232467-56A4-4E4A-B12C-B38740CE8876}" destId="{F8F4167C-D555-48CF-A769-915AEA981974}" srcOrd="3" destOrd="0" presId="urn:microsoft.com/office/officeart/2005/8/layout/process5"/>
    <dgm:cxn modelId="{AB5121C3-4B73-49EA-BF44-2E4B8564D13A}" type="presParOf" srcId="{F8F4167C-D555-48CF-A769-915AEA981974}" destId="{2CE9B1D8-9971-46A6-86D9-617574F8C947}" srcOrd="0" destOrd="0" presId="urn:microsoft.com/office/officeart/2005/8/layout/process5"/>
    <dgm:cxn modelId="{3F91AFE4-3BEA-4A38-9213-0F7019406B51}" type="presParOf" srcId="{9E232467-56A4-4E4A-B12C-B38740CE8876}" destId="{5BEDB14E-DD07-4FDD-A0EA-B204200A2B12}" srcOrd="4"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F091EF-C213-4281-A222-F88D82C896AA}">
      <dsp:nvSpPr>
        <dsp:cNvPr id="0" name=""/>
        <dsp:cNvSpPr/>
      </dsp:nvSpPr>
      <dsp:spPr>
        <a:xfrm>
          <a:off x="-4934668" y="-756147"/>
          <a:ext cx="5877107" cy="5877107"/>
        </a:xfrm>
        <a:prstGeom prst="blockArc">
          <a:avLst>
            <a:gd name="adj1" fmla="val 18900000"/>
            <a:gd name="adj2" fmla="val 2700000"/>
            <a:gd name="adj3" fmla="val 368"/>
          </a:avLst>
        </a:prstGeom>
        <a:noFill/>
        <a:ln w="12700" cap="flat" cmpd="sng" algn="ctr">
          <a:solidFill>
            <a:schemeClr val="accent1">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27FDA62-2C54-47A1-86F3-4823F4214BAC}">
      <dsp:nvSpPr>
        <dsp:cNvPr id="0" name=""/>
        <dsp:cNvSpPr/>
      </dsp:nvSpPr>
      <dsp:spPr>
        <a:xfrm>
          <a:off x="412335" y="272713"/>
          <a:ext cx="9248807" cy="545776"/>
        </a:xfrm>
        <a:prstGeom prst="rect">
          <a:avLst/>
        </a:prstGeom>
        <a:solidFill>
          <a:schemeClr val="accent1">
            <a:alpha val="9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3210" tIns="71120" rIns="71120" bIns="71120" numCol="1" spcCol="1270" anchor="ctr" anchorCtr="0">
          <a:noAutofit/>
        </a:bodyPr>
        <a:lstStyle/>
        <a:p>
          <a:pPr marL="0" lvl="0" indent="0" algn="l" defTabSz="1244600">
            <a:lnSpc>
              <a:spcPct val="90000"/>
            </a:lnSpc>
            <a:spcBef>
              <a:spcPct val="0"/>
            </a:spcBef>
            <a:spcAft>
              <a:spcPct val="35000"/>
            </a:spcAft>
            <a:buNone/>
          </a:pPr>
          <a:r>
            <a:rPr lang="en-US" sz="2800" kern="1200" dirty="0"/>
            <a:t>General overview</a:t>
          </a:r>
          <a:endParaRPr lang="en-IE" sz="2800" kern="1200" dirty="0"/>
        </a:p>
      </dsp:txBody>
      <dsp:txXfrm>
        <a:off x="412335" y="272713"/>
        <a:ext cx="9248807" cy="545776"/>
      </dsp:txXfrm>
    </dsp:sp>
    <dsp:sp modelId="{48091252-D32C-41D3-BFB6-01B9C75116AE}">
      <dsp:nvSpPr>
        <dsp:cNvPr id="0" name=""/>
        <dsp:cNvSpPr/>
      </dsp:nvSpPr>
      <dsp:spPr>
        <a:xfrm>
          <a:off x="71225" y="204491"/>
          <a:ext cx="682220" cy="682220"/>
        </a:xfrm>
        <a:prstGeom prst="ellipse">
          <a:avLst/>
        </a:prstGeom>
        <a:solidFill>
          <a:schemeClr val="lt1">
            <a:hueOff val="0"/>
            <a:satOff val="0"/>
            <a:lumOff val="0"/>
            <a:alphaOff val="0"/>
          </a:schemeClr>
        </a:solidFill>
        <a:ln w="12700" cap="flat" cmpd="sng" algn="ctr">
          <a:solidFill>
            <a:schemeClr val="accent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D1D94AC-E748-4757-A92F-6B80908F5C5A}">
      <dsp:nvSpPr>
        <dsp:cNvPr id="0" name=""/>
        <dsp:cNvSpPr/>
      </dsp:nvSpPr>
      <dsp:spPr>
        <a:xfrm>
          <a:off x="803422" y="1091115"/>
          <a:ext cx="8857720" cy="545776"/>
        </a:xfrm>
        <a:prstGeom prst="rect">
          <a:avLst/>
        </a:prstGeom>
        <a:solidFill>
          <a:schemeClr val="accent1">
            <a:alpha val="90000"/>
            <a:hueOff val="0"/>
            <a:satOff val="0"/>
            <a:lumOff val="0"/>
            <a:alphaOff val="-1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3210" tIns="71120" rIns="71120" bIns="71120" numCol="1" spcCol="1270" anchor="ctr" anchorCtr="0">
          <a:noAutofit/>
        </a:bodyPr>
        <a:lstStyle/>
        <a:p>
          <a:pPr marL="0" lvl="0" indent="0" algn="l" defTabSz="1244600">
            <a:lnSpc>
              <a:spcPct val="90000"/>
            </a:lnSpc>
            <a:spcBef>
              <a:spcPct val="0"/>
            </a:spcBef>
            <a:spcAft>
              <a:spcPct val="35000"/>
            </a:spcAft>
            <a:buNone/>
          </a:pPr>
          <a:r>
            <a:rPr lang="en-IE" sz="2800" kern="1200" dirty="0"/>
            <a:t>Support people</a:t>
          </a:r>
        </a:p>
      </dsp:txBody>
      <dsp:txXfrm>
        <a:off x="803422" y="1091115"/>
        <a:ext cx="8857720" cy="545776"/>
      </dsp:txXfrm>
    </dsp:sp>
    <dsp:sp modelId="{710B0535-6A3C-4190-A0CB-6E08DEE4A49B}">
      <dsp:nvSpPr>
        <dsp:cNvPr id="0" name=""/>
        <dsp:cNvSpPr/>
      </dsp:nvSpPr>
      <dsp:spPr>
        <a:xfrm>
          <a:off x="462312" y="1022893"/>
          <a:ext cx="682220" cy="682220"/>
        </a:xfrm>
        <a:prstGeom prst="ellipse">
          <a:avLst/>
        </a:prstGeom>
        <a:solidFill>
          <a:schemeClr val="lt1">
            <a:hueOff val="0"/>
            <a:satOff val="0"/>
            <a:lumOff val="0"/>
            <a:alphaOff val="0"/>
          </a:schemeClr>
        </a:solidFill>
        <a:ln w="12700" cap="flat" cmpd="sng" algn="ctr">
          <a:solidFill>
            <a:schemeClr val="accent1">
              <a:alpha val="90000"/>
              <a:hueOff val="0"/>
              <a:satOff val="0"/>
              <a:lumOff val="0"/>
              <a:alphaOff val="-10000"/>
            </a:schemeClr>
          </a:solidFill>
          <a:prstDash val="solid"/>
        </a:ln>
        <a:effectLst/>
      </dsp:spPr>
      <dsp:style>
        <a:lnRef idx="2">
          <a:scrgbClr r="0" g="0" b="0"/>
        </a:lnRef>
        <a:fillRef idx="1">
          <a:scrgbClr r="0" g="0" b="0"/>
        </a:fillRef>
        <a:effectRef idx="0">
          <a:scrgbClr r="0" g="0" b="0"/>
        </a:effectRef>
        <a:fontRef idx="minor"/>
      </dsp:style>
    </dsp:sp>
    <dsp:sp modelId="{3B57CE1E-080E-45F6-A63A-047E4BD4EDC4}">
      <dsp:nvSpPr>
        <dsp:cNvPr id="0" name=""/>
        <dsp:cNvSpPr/>
      </dsp:nvSpPr>
      <dsp:spPr>
        <a:xfrm>
          <a:off x="923454" y="1909517"/>
          <a:ext cx="8737687" cy="545776"/>
        </a:xfrm>
        <a:prstGeom prst="rect">
          <a:avLst/>
        </a:prstGeom>
        <a:solidFill>
          <a:schemeClr val="accent1">
            <a:alpha val="90000"/>
            <a:hueOff val="0"/>
            <a:satOff val="0"/>
            <a:lumOff val="0"/>
            <a:alphaOff val="-2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3210" tIns="71120" rIns="71120" bIns="71120" numCol="1" spcCol="1270" anchor="ctr" anchorCtr="0">
          <a:noAutofit/>
        </a:bodyPr>
        <a:lstStyle/>
        <a:p>
          <a:pPr marL="0" lvl="0" indent="0" algn="l" defTabSz="1244600">
            <a:lnSpc>
              <a:spcPct val="90000"/>
            </a:lnSpc>
            <a:spcBef>
              <a:spcPct val="0"/>
            </a:spcBef>
            <a:spcAft>
              <a:spcPct val="35000"/>
            </a:spcAft>
            <a:buNone/>
          </a:pPr>
          <a:r>
            <a:rPr lang="en-IE" sz="2800" kern="1200" dirty="0"/>
            <a:t>Life of a support ticket</a:t>
          </a:r>
        </a:p>
      </dsp:txBody>
      <dsp:txXfrm>
        <a:off x="923454" y="1909517"/>
        <a:ext cx="8737687" cy="545776"/>
      </dsp:txXfrm>
    </dsp:sp>
    <dsp:sp modelId="{B16BD19C-EB08-41EA-89B8-1DF1B627B0E2}">
      <dsp:nvSpPr>
        <dsp:cNvPr id="0" name=""/>
        <dsp:cNvSpPr/>
      </dsp:nvSpPr>
      <dsp:spPr>
        <a:xfrm>
          <a:off x="582344" y="1841295"/>
          <a:ext cx="682220" cy="682220"/>
        </a:xfrm>
        <a:prstGeom prst="ellipse">
          <a:avLst/>
        </a:prstGeom>
        <a:solidFill>
          <a:schemeClr val="lt1">
            <a:hueOff val="0"/>
            <a:satOff val="0"/>
            <a:lumOff val="0"/>
            <a:alphaOff val="0"/>
          </a:schemeClr>
        </a:solidFill>
        <a:ln w="12700" cap="flat" cmpd="sng" algn="ctr">
          <a:solidFill>
            <a:schemeClr val="accent1">
              <a:alpha val="90000"/>
              <a:hueOff val="0"/>
              <a:satOff val="0"/>
              <a:lumOff val="0"/>
              <a:alphaOff val="-20000"/>
            </a:schemeClr>
          </a:solidFill>
          <a:prstDash val="solid"/>
        </a:ln>
        <a:effectLst/>
      </dsp:spPr>
      <dsp:style>
        <a:lnRef idx="2">
          <a:scrgbClr r="0" g="0" b="0"/>
        </a:lnRef>
        <a:fillRef idx="1">
          <a:scrgbClr r="0" g="0" b="0"/>
        </a:fillRef>
        <a:effectRef idx="0">
          <a:scrgbClr r="0" g="0" b="0"/>
        </a:effectRef>
        <a:fontRef idx="minor"/>
      </dsp:style>
    </dsp:sp>
    <dsp:sp modelId="{22BAE3ED-680D-405D-A162-8BD770DFDA34}">
      <dsp:nvSpPr>
        <dsp:cNvPr id="0" name=""/>
        <dsp:cNvSpPr/>
      </dsp:nvSpPr>
      <dsp:spPr>
        <a:xfrm>
          <a:off x="803422" y="2727920"/>
          <a:ext cx="8857720" cy="545776"/>
        </a:xfrm>
        <a:prstGeom prst="rect">
          <a:avLst/>
        </a:prstGeom>
        <a:solidFill>
          <a:schemeClr val="accent1">
            <a:alpha val="90000"/>
            <a:hueOff val="0"/>
            <a:satOff val="0"/>
            <a:lumOff val="0"/>
            <a:alphaOff val="-3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3210" tIns="71120" rIns="71120" bIns="71120" numCol="1" spcCol="1270" anchor="ctr" anchorCtr="0">
          <a:noAutofit/>
        </a:bodyPr>
        <a:lstStyle/>
        <a:p>
          <a:pPr marL="0" lvl="0" indent="0" algn="l" defTabSz="1244600">
            <a:lnSpc>
              <a:spcPct val="90000"/>
            </a:lnSpc>
            <a:spcBef>
              <a:spcPct val="0"/>
            </a:spcBef>
            <a:spcAft>
              <a:spcPct val="35000"/>
            </a:spcAft>
            <a:buNone/>
          </a:pPr>
          <a:r>
            <a:rPr lang="en-US" sz="2800" kern="1200" dirty="0"/>
            <a:t>Daily stand up and scrum</a:t>
          </a:r>
        </a:p>
      </dsp:txBody>
      <dsp:txXfrm>
        <a:off x="803422" y="2727920"/>
        <a:ext cx="8857720" cy="545776"/>
      </dsp:txXfrm>
    </dsp:sp>
    <dsp:sp modelId="{15199A7C-27AA-4E03-BE8F-13E460831C3F}">
      <dsp:nvSpPr>
        <dsp:cNvPr id="0" name=""/>
        <dsp:cNvSpPr/>
      </dsp:nvSpPr>
      <dsp:spPr>
        <a:xfrm>
          <a:off x="462312" y="2659698"/>
          <a:ext cx="682220" cy="682220"/>
        </a:xfrm>
        <a:prstGeom prst="ellipse">
          <a:avLst/>
        </a:prstGeom>
        <a:solidFill>
          <a:schemeClr val="lt1">
            <a:hueOff val="0"/>
            <a:satOff val="0"/>
            <a:lumOff val="0"/>
            <a:alphaOff val="0"/>
          </a:schemeClr>
        </a:solidFill>
        <a:ln w="12700" cap="flat" cmpd="sng" algn="ctr">
          <a:solidFill>
            <a:schemeClr val="accent1">
              <a:alpha val="90000"/>
              <a:hueOff val="0"/>
              <a:satOff val="0"/>
              <a:lumOff val="0"/>
              <a:alphaOff val="-30000"/>
            </a:schemeClr>
          </a:solidFill>
          <a:prstDash val="solid"/>
        </a:ln>
        <a:effectLst/>
      </dsp:spPr>
      <dsp:style>
        <a:lnRef idx="2">
          <a:scrgbClr r="0" g="0" b="0"/>
        </a:lnRef>
        <a:fillRef idx="1">
          <a:scrgbClr r="0" g="0" b="0"/>
        </a:fillRef>
        <a:effectRef idx="0">
          <a:scrgbClr r="0" g="0" b="0"/>
        </a:effectRef>
        <a:fontRef idx="minor"/>
      </dsp:style>
    </dsp:sp>
    <dsp:sp modelId="{91122135-6231-4D91-922D-945171EEDAF2}">
      <dsp:nvSpPr>
        <dsp:cNvPr id="0" name=""/>
        <dsp:cNvSpPr/>
      </dsp:nvSpPr>
      <dsp:spPr>
        <a:xfrm>
          <a:off x="412335" y="3546322"/>
          <a:ext cx="9248807" cy="545776"/>
        </a:xfrm>
        <a:prstGeom prst="rect">
          <a:avLst/>
        </a:prstGeom>
        <a:solidFill>
          <a:schemeClr val="accent1">
            <a:alpha val="90000"/>
            <a:hueOff val="0"/>
            <a:satOff val="0"/>
            <a:lumOff val="0"/>
            <a:alphaOff val="-4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3210" tIns="71120" rIns="71120" bIns="71120" numCol="1" spcCol="1270" anchor="ctr" anchorCtr="0">
          <a:noAutofit/>
        </a:bodyPr>
        <a:lstStyle/>
        <a:p>
          <a:pPr marL="0" lvl="0" indent="0" algn="l" defTabSz="1244600">
            <a:lnSpc>
              <a:spcPct val="90000"/>
            </a:lnSpc>
            <a:spcBef>
              <a:spcPct val="0"/>
            </a:spcBef>
            <a:spcAft>
              <a:spcPct val="35000"/>
            </a:spcAft>
            <a:buNone/>
          </a:pPr>
          <a:r>
            <a:rPr lang="en-US" sz="2800" kern="1200" dirty="0"/>
            <a:t>Some new processes</a:t>
          </a:r>
        </a:p>
      </dsp:txBody>
      <dsp:txXfrm>
        <a:off x="412335" y="3546322"/>
        <a:ext cx="9248807" cy="545776"/>
      </dsp:txXfrm>
    </dsp:sp>
    <dsp:sp modelId="{C314C774-73AA-4327-B12B-394547270009}">
      <dsp:nvSpPr>
        <dsp:cNvPr id="0" name=""/>
        <dsp:cNvSpPr/>
      </dsp:nvSpPr>
      <dsp:spPr>
        <a:xfrm>
          <a:off x="71225" y="3478100"/>
          <a:ext cx="682220" cy="682220"/>
        </a:xfrm>
        <a:prstGeom prst="ellipse">
          <a:avLst/>
        </a:prstGeom>
        <a:solidFill>
          <a:schemeClr val="lt1">
            <a:hueOff val="0"/>
            <a:satOff val="0"/>
            <a:lumOff val="0"/>
            <a:alphaOff val="0"/>
          </a:schemeClr>
        </a:solidFill>
        <a:ln w="12700" cap="flat" cmpd="sng" algn="ctr">
          <a:solidFill>
            <a:schemeClr val="accent1">
              <a:alpha val="90000"/>
              <a:hueOff val="0"/>
              <a:satOff val="0"/>
              <a:lumOff val="0"/>
              <a:alphaOff val="-4000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7A9033-EFC4-4A62-8D35-9A887FE16B61}">
      <dsp:nvSpPr>
        <dsp:cNvPr id="0" name=""/>
        <dsp:cNvSpPr/>
      </dsp:nvSpPr>
      <dsp:spPr>
        <a:xfrm>
          <a:off x="4735" y="403476"/>
          <a:ext cx="1415384" cy="849230"/>
        </a:xfrm>
        <a:prstGeom prst="roundRect">
          <a:avLst>
            <a:gd name="adj" fmla="val 10000"/>
          </a:avLst>
        </a:prstGeom>
        <a:gradFill rotWithShape="0">
          <a:gsLst>
            <a:gs pos="0">
              <a:schemeClr val="accent1">
                <a:alpha val="90000"/>
                <a:hueOff val="0"/>
                <a:satOff val="0"/>
                <a:lumOff val="0"/>
                <a:alphaOff val="0"/>
                <a:satMod val="100000"/>
                <a:lumMod val="100000"/>
              </a:schemeClr>
            </a:gs>
            <a:gs pos="50000">
              <a:schemeClr val="accent1">
                <a:alpha val="90000"/>
                <a:hueOff val="0"/>
                <a:satOff val="0"/>
                <a:lumOff val="0"/>
                <a:alphaOff val="0"/>
                <a:shade val="99000"/>
                <a:satMod val="105000"/>
                <a:lumMod val="100000"/>
              </a:schemeClr>
            </a:gs>
            <a:gs pos="100000">
              <a:schemeClr val="accent1">
                <a:alpha val="90000"/>
                <a:hueOff val="0"/>
                <a:satOff val="0"/>
                <a:lumOff val="0"/>
                <a:alphaOff val="0"/>
                <a:shade val="98000"/>
                <a:satMod val="105000"/>
                <a:lumMod val="100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t>To do</a:t>
          </a:r>
        </a:p>
        <a:p>
          <a:pPr marL="114300" lvl="1" indent="-114300" algn="l" defTabSz="533400">
            <a:lnSpc>
              <a:spcPct val="90000"/>
            </a:lnSpc>
            <a:spcBef>
              <a:spcPct val="0"/>
            </a:spcBef>
            <a:spcAft>
              <a:spcPct val="15000"/>
            </a:spcAft>
            <a:buChar char="•"/>
          </a:pPr>
          <a:r>
            <a:rPr lang="en-US" sz="1200" kern="1200" dirty="0"/>
            <a:t>Ticket Created &amp; Assigned</a:t>
          </a:r>
        </a:p>
      </dsp:txBody>
      <dsp:txXfrm>
        <a:off x="29608" y="428349"/>
        <a:ext cx="1365638" cy="799484"/>
      </dsp:txXfrm>
    </dsp:sp>
    <dsp:sp modelId="{AD26F0B1-7B5E-4E45-A843-60D2DD5C24C0}">
      <dsp:nvSpPr>
        <dsp:cNvPr id="0" name=""/>
        <dsp:cNvSpPr/>
      </dsp:nvSpPr>
      <dsp:spPr>
        <a:xfrm>
          <a:off x="1544673" y="652584"/>
          <a:ext cx="300061" cy="351015"/>
        </a:xfrm>
        <a:prstGeom prst="rightArrow">
          <a:avLst>
            <a:gd name="adj1" fmla="val 60000"/>
            <a:gd name="adj2" fmla="val 50000"/>
          </a:avLst>
        </a:prstGeom>
        <a:gradFill rotWithShape="0">
          <a:gsLst>
            <a:gs pos="0">
              <a:schemeClr val="accent1">
                <a:shade val="90000"/>
                <a:hueOff val="0"/>
                <a:satOff val="0"/>
                <a:lumOff val="0"/>
                <a:alphaOff val="0"/>
                <a:satMod val="100000"/>
                <a:lumMod val="100000"/>
              </a:schemeClr>
            </a:gs>
            <a:gs pos="50000">
              <a:schemeClr val="accent1">
                <a:shade val="90000"/>
                <a:hueOff val="0"/>
                <a:satOff val="0"/>
                <a:lumOff val="0"/>
                <a:alphaOff val="0"/>
                <a:shade val="99000"/>
                <a:satMod val="105000"/>
                <a:lumMod val="100000"/>
              </a:schemeClr>
            </a:gs>
            <a:gs pos="100000">
              <a:schemeClr val="accent1">
                <a:shade val="90000"/>
                <a:hueOff val="0"/>
                <a:satOff val="0"/>
                <a:lumOff val="0"/>
                <a:alphaOff val="0"/>
                <a:shade val="98000"/>
                <a:satMod val="105000"/>
                <a:lumMod val="100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1544673" y="722787"/>
        <a:ext cx="210043" cy="210609"/>
      </dsp:txXfrm>
    </dsp:sp>
    <dsp:sp modelId="{FB54AC2A-EA1C-49E5-82C5-514293F6F748}">
      <dsp:nvSpPr>
        <dsp:cNvPr id="0" name=""/>
        <dsp:cNvSpPr/>
      </dsp:nvSpPr>
      <dsp:spPr>
        <a:xfrm>
          <a:off x="1986273" y="403476"/>
          <a:ext cx="1415384" cy="849230"/>
        </a:xfrm>
        <a:prstGeom prst="roundRect">
          <a:avLst>
            <a:gd name="adj" fmla="val 10000"/>
          </a:avLst>
        </a:prstGeom>
        <a:gradFill rotWithShape="0">
          <a:gsLst>
            <a:gs pos="0">
              <a:schemeClr val="accent1">
                <a:alpha val="90000"/>
                <a:hueOff val="0"/>
                <a:satOff val="0"/>
                <a:lumOff val="0"/>
                <a:alphaOff val="-20000"/>
                <a:satMod val="100000"/>
                <a:lumMod val="100000"/>
              </a:schemeClr>
            </a:gs>
            <a:gs pos="50000">
              <a:schemeClr val="accent1">
                <a:alpha val="90000"/>
                <a:hueOff val="0"/>
                <a:satOff val="0"/>
                <a:lumOff val="0"/>
                <a:alphaOff val="-20000"/>
                <a:shade val="99000"/>
                <a:satMod val="105000"/>
                <a:lumMod val="100000"/>
              </a:schemeClr>
            </a:gs>
            <a:gs pos="100000">
              <a:schemeClr val="accent1">
                <a:alpha val="90000"/>
                <a:hueOff val="0"/>
                <a:satOff val="0"/>
                <a:lumOff val="0"/>
                <a:alphaOff val="-20000"/>
                <a:shade val="98000"/>
                <a:satMod val="105000"/>
                <a:lumMod val="100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t>In progress</a:t>
          </a:r>
        </a:p>
        <a:p>
          <a:pPr marL="114300" lvl="1" indent="-114300" algn="l" defTabSz="533400">
            <a:lnSpc>
              <a:spcPct val="90000"/>
            </a:lnSpc>
            <a:spcBef>
              <a:spcPct val="0"/>
            </a:spcBef>
            <a:spcAft>
              <a:spcPct val="15000"/>
            </a:spcAft>
            <a:buChar char="•"/>
          </a:pPr>
          <a:r>
            <a:rPr lang="en-US" sz="1200" kern="1200" dirty="0"/>
            <a:t>Work on ticket</a:t>
          </a:r>
        </a:p>
      </dsp:txBody>
      <dsp:txXfrm>
        <a:off x="2011146" y="428349"/>
        <a:ext cx="1365638" cy="799484"/>
      </dsp:txXfrm>
    </dsp:sp>
    <dsp:sp modelId="{F8F4167C-D555-48CF-A769-915AEA981974}">
      <dsp:nvSpPr>
        <dsp:cNvPr id="0" name=""/>
        <dsp:cNvSpPr/>
      </dsp:nvSpPr>
      <dsp:spPr>
        <a:xfrm>
          <a:off x="3526211" y="652584"/>
          <a:ext cx="300061" cy="351015"/>
        </a:xfrm>
        <a:prstGeom prst="rightArrow">
          <a:avLst>
            <a:gd name="adj1" fmla="val 60000"/>
            <a:gd name="adj2" fmla="val 50000"/>
          </a:avLst>
        </a:prstGeom>
        <a:gradFill rotWithShape="0">
          <a:gsLst>
            <a:gs pos="0">
              <a:schemeClr val="accent1">
                <a:shade val="90000"/>
                <a:hueOff val="423159"/>
                <a:satOff val="-21413"/>
                <a:lumOff val="36825"/>
                <a:alphaOff val="0"/>
                <a:satMod val="100000"/>
                <a:lumMod val="100000"/>
              </a:schemeClr>
            </a:gs>
            <a:gs pos="50000">
              <a:schemeClr val="accent1">
                <a:shade val="90000"/>
                <a:hueOff val="423159"/>
                <a:satOff val="-21413"/>
                <a:lumOff val="36825"/>
                <a:alphaOff val="0"/>
                <a:shade val="99000"/>
                <a:satMod val="105000"/>
                <a:lumMod val="100000"/>
              </a:schemeClr>
            </a:gs>
            <a:gs pos="100000">
              <a:schemeClr val="accent1">
                <a:shade val="90000"/>
                <a:hueOff val="423159"/>
                <a:satOff val="-21413"/>
                <a:lumOff val="36825"/>
                <a:alphaOff val="0"/>
                <a:shade val="98000"/>
                <a:satMod val="105000"/>
                <a:lumMod val="100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3526211" y="722787"/>
        <a:ext cx="210043" cy="210609"/>
      </dsp:txXfrm>
    </dsp:sp>
    <dsp:sp modelId="{5BEDB14E-DD07-4FDD-A0EA-B204200A2B12}">
      <dsp:nvSpPr>
        <dsp:cNvPr id="0" name=""/>
        <dsp:cNvSpPr/>
      </dsp:nvSpPr>
      <dsp:spPr>
        <a:xfrm>
          <a:off x="3967811" y="403476"/>
          <a:ext cx="1415384" cy="849230"/>
        </a:xfrm>
        <a:prstGeom prst="roundRect">
          <a:avLst>
            <a:gd name="adj" fmla="val 10000"/>
          </a:avLst>
        </a:prstGeom>
        <a:gradFill rotWithShape="0">
          <a:gsLst>
            <a:gs pos="0">
              <a:schemeClr val="accent1">
                <a:alpha val="90000"/>
                <a:hueOff val="0"/>
                <a:satOff val="0"/>
                <a:lumOff val="0"/>
                <a:alphaOff val="-40000"/>
                <a:satMod val="100000"/>
                <a:lumMod val="100000"/>
              </a:schemeClr>
            </a:gs>
            <a:gs pos="50000">
              <a:schemeClr val="accent1">
                <a:alpha val="90000"/>
                <a:hueOff val="0"/>
                <a:satOff val="0"/>
                <a:lumOff val="0"/>
                <a:alphaOff val="-40000"/>
                <a:shade val="99000"/>
                <a:satMod val="105000"/>
                <a:lumMod val="100000"/>
              </a:schemeClr>
            </a:gs>
            <a:gs pos="100000">
              <a:schemeClr val="accent1">
                <a:alpha val="90000"/>
                <a:hueOff val="0"/>
                <a:satOff val="0"/>
                <a:lumOff val="0"/>
                <a:alphaOff val="-40000"/>
                <a:shade val="98000"/>
                <a:satMod val="105000"/>
                <a:lumMod val="100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t>Closed</a:t>
          </a:r>
        </a:p>
        <a:p>
          <a:pPr marL="114300" lvl="1" indent="-114300" algn="l" defTabSz="533400">
            <a:lnSpc>
              <a:spcPct val="90000"/>
            </a:lnSpc>
            <a:spcBef>
              <a:spcPct val="0"/>
            </a:spcBef>
            <a:spcAft>
              <a:spcPct val="15000"/>
            </a:spcAft>
            <a:buChar char="•"/>
          </a:pPr>
          <a:r>
            <a:rPr lang="en-US" sz="1200" kern="1200" dirty="0"/>
            <a:t>Work Done</a:t>
          </a:r>
        </a:p>
      </dsp:txBody>
      <dsp:txXfrm>
        <a:off x="3992684" y="428349"/>
        <a:ext cx="1365638" cy="799484"/>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9088EAF-6ECA-4616-85EF-35AA19C641F3}" type="datetimeFigureOut">
              <a:rPr lang="en-US"/>
              <a:t>1/26/2017</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9F912AB-2776-42F2-A957-313FC7EFEDB9}" type="slidenum">
              <a:rPr/>
              <a:t>‹#›</a:t>
            </a:fld>
            <a:endParaRPr/>
          </a:p>
        </p:txBody>
      </p:sp>
    </p:spTree>
    <p:extLst>
      <p:ext uri="{BB962C8B-B14F-4D97-AF65-F5344CB8AC3E}">
        <p14:creationId xmlns:p14="http://schemas.microsoft.com/office/powerpoint/2010/main" val="39320657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BD2D7A-D230-4F91-BD59-0A39C2703BA8}" type="datetimeFigureOut">
              <a:rPr lang="en-US"/>
              <a:t>1/26/2017</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3199CD-3E1B-4AE6-990F-76F925F5EA9F}" type="slidenum">
              <a:rPr/>
              <a:t>‹#›</a:t>
            </a:fld>
            <a:endParaRPr/>
          </a:p>
        </p:txBody>
      </p:sp>
    </p:spTree>
    <p:extLst>
      <p:ext uri="{BB962C8B-B14F-4D97-AF65-F5344CB8AC3E}">
        <p14:creationId xmlns:p14="http://schemas.microsoft.com/office/powerpoint/2010/main" val="4276579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F93199CD-3E1B-4AE6-990F-76F925F5EA9F}" type="slidenum">
              <a:rPr lang="en-IE" smtClean="0"/>
              <a:t>1</a:t>
            </a:fld>
            <a:endParaRPr lang="en-IE"/>
          </a:p>
        </p:txBody>
      </p:sp>
    </p:spTree>
    <p:extLst>
      <p:ext uri="{BB962C8B-B14F-4D97-AF65-F5344CB8AC3E}">
        <p14:creationId xmlns:p14="http://schemas.microsoft.com/office/powerpoint/2010/main" val="2151344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Once the ticket has been assigned</a:t>
            </a:r>
            <a:r>
              <a:rPr lang="en-IE" baseline="0" dirty="0"/>
              <a:t> you should ensure that you are assigned to the support ticket on either Jira or Scotty pro AND ensure a physical ticket is added to the Kanban board.</a:t>
            </a:r>
          </a:p>
          <a:p>
            <a:endParaRPr lang="en-IE" dirty="0"/>
          </a:p>
        </p:txBody>
      </p:sp>
      <p:sp>
        <p:nvSpPr>
          <p:cNvPr id="4" name="Slide Number Placeholder 3"/>
          <p:cNvSpPr>
            <a:spLocks noGrp="1"/>
          </p:cNvSpPr>
          <p:nvPr>
            <p:ph type="sldNum" sz="quarter" idx="10"/>
          </p:nvPr>
        </p:nvSpPr>
        <p:spPr/>
        <p:txBody>
          <a:bodyPr/>
          <a:lstStyle/>
          <a:p>
            <a:fld id="{F93199CD-3E1B-4AE6-990F-76F925F5EA9F}" type="slidenum">
              <a:rPr lang="en-IE" smtClean="0"/>
              <a:t>10</a:t>
            </a:fld>
            <a:endParaRPr lang="en-IE"/>
          </a:p>
        </p:txBody>
      </p:sp>
    </p:spTree>
    <p:extLst>
      <p:ext uri="{BB962C8B-B14F-4D97-AF65-F5344CB8AC3E}">
        <p14:creationId xmlns:p14="http://schemas.microsoft.com/office/powerpoint/2010/main" val="6796414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F93199CD-3E1B-4AE6-990F-76F925F5EA9F}" type="slidenum">
              <a:rPr lang="en-IE" smtClean="0"/>
              <a:t>11</a:t>
            </a:fld>
            <a:endParaRPr lang="en-IE"/>
          </a:p>
        </p:txBody>
      </p:sp>
    </p:spTree>
    <p:extLst>
      <p:ext uri="{BB962C8B-B14F-4D97-AF65-F5344CB8AC3E}">
        <p14:creationId xmlns:p14="http://schemas.microsoft.com/office/powerpoint/2010/main" val="28233662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F93199CD-3E1B-4AE6-990F-76F925F5EA9F}" type="slidenum">
              <a:rPr lang="en-IE" smtClean="0"/>
              <a:t>12</a:t>
            </a:fld>
            <a:endParaRPr lang="en-IE"/>
          </a:p>
        </p:txBody>
      </p:sp>
    </p:spTree>
    <p:extLst>
      <p:ext uri="{BB962C8B-B14F-4D97-AF65-F5344CB8AC3E}">
        <p14:creationId xmlns:p14="http://schemas.microsoft.com/office/powerpoint/2010/main" val="1599678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F93199CD-3E1B-4AE6-990F-76F925F5EA9F}" type="slidenum">
              <a:rPr lang="en-IE" smtClean="0"/>
              <a:t>13</a:t>
            </a:fld>
            <a:endParaRPr lang="en-IE"/>
          </a:p>
        </p:txBody>
      </p:sp>
    </p:spTree>
    <p:extLst>
      <p:ext uri="{BB962C8B-B14F-4D97-AF65-F5344CB8AC3E}">
        <p14:creationId xmlns:p14="http://schemas.microsoft.com/office/powerpoint/2010/main" val="26212066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F93199CD-3E1B-4AE6-990F-76F925F5EA9F}" type="slidenum">
              <a:rPr lang="en-IE" smtClean="0"/>
              <a:t>14</a:t>
            </a:fld>
            <a:endParaRPr lang="en-IE"/>
          </a:p>
        </p:txBody>
      </p:sp>
    </p:spTree>
    <p:extLst>
      <p:ext uri="{BB962C8B-B14F-4D97-AF65-F5344CB8AC3E}">
        <p14:creationId xmlns:p14="http://schemas.microsoft.com/office/powerpoint/2010/main" val="26639426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F93199CD-3E1B-4AE6-990F-76F925F5EA9F}" type="slidenum">
              <a:rPr lang="en-IE" smtClean="0"/>
              <a:t>15</a:t>
            </a:fld>
            <a:endParaRPr lang="en-IE"/>
          </a:p>
        </p:txBody>
      </p:sp>
    </p:spTree>
    <p:extLst>
      <p:ext uri="{BB962C8B-B14F-4D97-AF65-F5344CB8AC3E}">
        <p14:creationId xmlns:p14="http://schemas.microsoft.com/office/powerpoint/2010/main" val="13581846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F93199CD-3E1B-4AE6-990F-76F925F5EA9F}" type="slidenum">
              <a:rPr lang="en-IE" smtClean="0"/>
              <a:t>16</a:t>
            </a:fld>
            <a:endParaRPr lang="en-IE"/>
          </a:p>
        </p:txBody>
      </p:sp>
    </p:spTree>
    <p:extLst>
      <p:ext uri="{BB962C8B-B14F-4D97-AF65-F5344CB8AC3E}">
        <p14:creationId xmlns:p14="http://schemas.microsoft.com/office/powerpoint/2010/main" val="34882004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F93199CD-3E1B-4AE6-990F-76F925F5EA9F}" type="slidenum">
              <a:rPr lang="en-IE" smtClean="0"/>
              <a:t>17</a:t>
            </a:fld>
            <a:endParaRPr lang="en-IE"/>
          </a:p>
        </p:txBody>
      </p:sp>
    </p:spTree>
    <p:extLst>
      <p:ext uri="{BB962C8B-B14F-4D97-AF65-F5344CB8AC3E}">
        <p14:creationId xmlns:p14="http://schemas.microsoft.com/office/powerpoint/2010/main" val="33526614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F93199CD-3E1B-4AE6-990F-76F925F5EA9F}" type="slidenum">
              <a:rPr lang="en-IE" smtClean="0"/>
              <a:t>18</a:t>
            </a:fld>
            <a:endParaRPr lang="en-IE"/>
          </a:p>
        </p:txBody>
      </p:sp>
    </p:spTree>
    <p:extLst>
      <p:ext uri="{BB962C8B-B14F-4D97-AF65-F5344CB8AC3E}">
        <p14:creationId xmlns:p14="http://schemas.microsoft.com/office/powerpoint/2010/main" val="28196377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General Overview – history of the support</a:t>
            </a:r>
            <a:r>
              <a:rPr lang="en-IE" baseline="0" dirty="0"/>
              <a:t> process, what it is etc.</a:t>
            </a:r>
          </a:p>
          <a:p>
            <a:endParaRPr lang="en-IE" baseline="0" dirty="0"/>
          </a:p>
          <a:p>
            <a:r>
              <a:rPr lang="en-IE" baseline="0" dirty="0"/>
              <a:t>Support people – various levels on the support hierarchy and their roles in the process</a:t>
            </a:r>
          </a:p>
          <a:p>
            <a:endParaRPr lang="en-IE" baseline="0" dirty="0"/>
          </a:p>
          <a:p>
            <a:r>
              <a:rPr lang="en-IE" baseline="0" dirty="0"/>
              <a:t>Life of a support ticket – the different stages a ticket goes through following the support process</a:t>
            </a:r>
          </a:p>
          <a:p>
            <a:endParaRPr lang="en-IE" baseline="0" dirty="0"/>
          </a:p>
          <a:p>
            <a:r>
              <a:rPr lang="en-IE" baseline="0" dirty="0"/>
              <a:t>Daily stand up and scrum – the different meetings check ins that we have on a daily basis</a:t>
            </a:r>
          </a:p>
          <a:p>
            <a:endParaRPr lang="en-IE" baseline="0" dirty="0"/>
          </a:p>
          <a:p>
            <a:r>
              <a:rPr lang="en-IE" baseline="0" dirty="0"/>
              <a:t>Some new processes that are being implemented since the new support process and future ideas</a:t>
            </a:r>
            <a:endParaRPr lang="en-IE" dirty="0"/>
          </a:p>
        </p:txBody>
      </p:sp>
      <p:sp>
        <p:nvSpPr>
          <p:cNvPr id="4" name="Slide Number Placeholder 3"/>
          <p:cNvSpPr>
            <a:spLocks noGrp="1"/>
          </p:cNvSpPr>
          <p:nvPr>
            <p:ph type="sldNum" sz="quarter" idx="10"/>
          </p:nvPr>
        </p:nvSpPr>
        <p:spPr/>
        <p:txBody>
          <a:bodyPr/>
          <a:lstStyle/>
          <a:p>
            <a:fld id="{F93199CD-3E1B-4AE6-990F-76F925F5EA9F}" type="slidenum">
              <a:rPr lang="en-IE" smtClean="0"/>
              <a:t>2</a:t>
            </a:fld>
            <a:endParaRPr lang="en-IE"/>
          </a:p>
        </p:txBody>
      </p:sp>
    </p:spTree>
    <p:extLst>
      <p:ext uri="{BB962C8B-B14F-4D97-AF65-F5344CB8AC3E}">
        <p14:creationId xmlns:p14="http://schemas.microsoft.com/office/powerpoint/2010/main" val="3062240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F93199CD-3E1B-4AE6-990F-76F925F5EA9F}" type="slidenum">
              <a:rPr lang="en-IE" smtClean="0"/>
              <a:t>3</a:t>
            </a:fld>
            <a:endParaRPr lang="en-IE"/>
          </a:p>
        </p:txBody>
      </p:sp>
    </p:spTree>
    <p:extLst>
      <p:ext uri="{BB962C8B-B14F-4D97-AF65-F5344CB8AC3E}">
        <p14:creationId xmlns:p14="http://schemas.microsoft.com/office/powerpoint/2010/main" val="23315802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F93199CD-3E1B-4AE6-990F-76F925F5EA9F}" type="slidenum">
              <a:rPr lang="en-IE" smtClean="0"/>
              <a:t>4</a:t>
            </a:fld>
            <a:endParaRPr lang="en-IE"/>
          </a:p>
        </p:txBody>
      </p:sp>
    </p:spTree>
    <p:extLst>
      <p:ext uri="{BB962C8B-B14F-4D97-AF65-F5344CB8AC3E}">
        <p14:creationId xmlns:p14="http://schemas.microsoft.com/office/powerpoint/2010/main" val="20149739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F93199CD-3E1B-4AE6-990F-76F925F5EA9F}" type="slidenum">
              <a:rPr lang="en-IE" smtClean="0"/>
              <a:t>5</a:t>
            </a:fld>
            <a:endParaRPr lang="en-IE"/>
          </a:p>
        </p:txBody>
      </p:sp>
    </p:spTree>
    <p:extLst>
      <p:ext uri="{BB962C8B-B14F-4D97-AF65-F5344CB8AC3E}">
        <p14:creationId xmlns:p14="http://schemas.microsoft.com/office/powerpoint/2010/main" val="33060686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F93199CD-3E1B-4AE6-990F-76F925F5EA9F}" type="slidenum">
              <a:rPr lang="en-IE" smtClean="0"/>
              <a:t>6</a:t>
            </a:fld>
            <a:endParaRPr lang="en-IE"/>
          </a:p>
        </p:txBody>
      </p:sp>
    </p:spTree>
    <p:extLst>
      <p:ext uri="{BB962C8B-B14F-4D97-AF65-F5344CB8AC3E}">
        <p14:creationId xmlns:p14="http://schemas.microsoft.com/office/powerpoint/2010/main" val="29385120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Swim</a:t>
            </a:r>
            <a:r>
              <a:rPr lang="en-IE" baseline="0" dirty="0"/>
              <a:t> lanes </a:t>
            </a:r>
          </a:p>
          <a:p>
            <a:endParaRPr lang="en-IE" baseline="0" dirty="0"/>
          </a:p>
          <a:p>
            <a:r>
              <a:rPr lang="en-IE" baseline="0" dirty="0"/>
              <a:t>Priorities</a:t>
            </a:r>
          </a:p>
          <a:p>
            <a:endParaRPr lang="en-IE" baseline="0" dirty="0"/>
          </a:p>
          <a:p>
            <a:r>
              <a:rPr lang="en-IE" baseline="0" dirty="0"/>
              <a:t>Assignments</a:t>
            </a:r>
          </a:p>
          <a:p>
            <a:endParaRPr lang="en-IE" baseline="0" dirty="0"/>
          </a:p>
          <a:p>
            <a:r>
              <a:rPr lang="en-IE" baseline="0" dirty="0"/>
              <a:t>Filters</a:t>
            </a:r>
          </a:p>
        </p:txBody>
      </p:sp>
      <p:sp>
        <p:nvSpPr>
          <p:cNvPr id="4" name="Slide Number Placeholder 3"/>
          <p:cNvSpPr>
            <a:spLocks noGrp="1"/>
          </p:cNvSpPr>
          <p:nvPr>
            <p:ph type="sldNum" sz="quarter" idx="10"/>
          </p:nvPr>
        </p:nvSpPr>
        <p:spPr/>
        <p:txBody>
          <a:bodyPr/>
          <a:lstStyle/>
          <a:p>
            <a:fld id="{F93199CD-3E1B-4AE6-990F-76F925F5EA9F}" type="slidenum">
              <a:rPr lang="en-IE" smtClean="0"/>
              <a:t>7</a:t>
            </a:fld>
            <a:endParaRPr lang="en-IE"/>
          </a:p>
        </p:txBody>
      </p:sp>
    </p:spTree>
    <p:extLst>
      <p:ext uri="{BB962C8B-B14F-4D97-AF65-F5344CB8AC3E}">
        <p14:creationId xmlns:p14="http://schemas.microsoft.com/office/powerpoint/2010/main" val="40548419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Swim</a:t>
            </a:r>
            <a:r>
              <a:rPr lang="en-IE" baseline="0" dirty="0"/>
              <a:t> lanes </a:t>
            </a:r>
          </a:p>
          <a:p>
            <a:endParaRPr lang="en-IE" baseline="0" dirty="0"/>
          </a:p>
          <a:p>
            <a:r>
              <a:rPr lang="en-IE" baseline="0" dirty="0"/>
              <a:t>Priorities</a:t>
            </a:r>
          </a:p>
          <a:p>
            <a:endParaRPr lang="en-IE" baseline="0" dirty="0"/>
          </a:p>
          <a:p>
            <a:r>
              <a:rPr lang="en-IE" baseline="0" dirty="0"/>
              <a:t>Assignments</a:t>
            </a:r>
          </a:p>
          <a:p>
            <a:endParaRPr lang="en-IE" baseline="0" dirty="0"/>
          </a:p>
          <a:p>
            <a:r>
              <a:rPr lang="en-IE" baseline="0" dirty="0"/>
              <a:t>Filters</a:t>
            </a:r>
          </a:p>
        </p:txBody>
      </p:sp>
      <p:sp>
        <p:nvSpPr>
          <p:cNvPr id="4" name="Slide Number Placeholder 3"/>
          <p:cNvSpPr>
            <a:spLocks noGrp="1"/>
          </p:cNvSpPr>
          <p:nvPr>
            <p:ph type="sldNum" sz="quarter" idx="10"/>
          </p:nvPr>
        </p:nvSpPr>
        <p:spPr/>
        <p:txBody>
          <a:bodyPr/>
          <a:lstStyle/>
          <a:p>
            <a:fld id="{F93199CD-3E1B-4AE6-990F-76F925F5EA9F}" type="slidenum">
              <a:rPr lang="en-IE" smtClean="0"/>
              <a:t>8</a:t>
            </a:fld>
            <a:endParaRPr lang="en-IE"/>
          </a:p>
        </p:txBody>
      </p:sp>
    </p:spTree>
    <p:extLst>
      <p:ext uri="{BB962C8B-B14F-4D97-AF65-F5344CB8AC3E}">
        <p14:creationId xmlns:p14="http://schemas.microsoft.com/office/powerpoint/2010/main" val="1344138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F93199CD-3E1B-4AE6-990F-76F925F5EA9F}" type="slidenum">
              <a:rPr lang="en-IE" smtClean="0"/>
              <a:t>9</a:t>
            </a:fld>
            <a:endParaRPr lang="en-IE"/>
          </a:p>
        </p:txBody>
      </p:sp>
    </p:spTree>
    <p:extLst>
      <p:ext uri="{BB962C8B-B14F-4D97-AF65-F5344CB8AC3E}">
        <p14:creationId xmlns:p14="http://schemas.microsoft.com/office/powerpoint/2010/main" val="232447137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flip="none" rotWithShape="1">
          <a:gsLst>
            <a:gs pos="0">
              <a:srgbClr val="B1DDFF"/>
            </a:gs>
            <a:gs pos="100000">
              <a:srgbClr val="B1DDFF">
                <a:lumMod val="64000"/>
                <a:lumOff val="36000"/>
              </a:srgb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3" name="Rectangle 22"/>
          <p:cNvSpPr/>
          <p:nvPr/>
        </p:nvSpPr>
        <p:spPr>
          <a:xfrm>
            <a:off x="0" y="0"/>
            <a:ext cx="12188825" cy="6858000"/>
          </a:xfrm>
          <a:prstGeom prst="rect">
            <a:avLst/>
          </a:prstGeom>
          <a:blipFill dpi="0" rotWithShape="1">
            <a:blip r:embed="rId2">
              <a:alphaModFix amt="12000"/>
              <a:duotone>
                <a:schemeClr val="accent1">
                  <a:shade val="45000"/>
                  <a:satMod val="135000"/>
                </a:schemeClr>
                <a:prstClr val="white"/>
              </a:duotone>
            </a:blip>
            <a:srcRect/>
            <a:tile tx="-368300" ty="203200" sx="64000" sy="64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99" dirty="0">
                <a:solidFill>
                  <a:prstClr val="white"/>
                </a:solidFill>
              </a:rPr>
              <a:t>C</a:t>
            </a:r>
          </a:p>
        </p:txBody>
      </p:sp>
      <p:sp>
        <p:nvSpPr>
          <p:cNvPr id="10" name="Rectangle 9"/>
          <p:cNvSpPr/>
          <p:nvPr/>
        </p:nvSpPr>
        <p:spPr>
          <a:xfrm>
            <a:off x="1307529" y="1267730"/>
            <a:ext cx="9573768" cy="4307950"/>
          </a:xfrm>
          <a:prstGeom prst="rect">
            <a:avLst/>
          </a:prstGeom>
          <a:solidFill>
            <a:schemeClr val="tx2"/>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424" y="1411615"/>
            <a:ext cx="9293979" cy="4034770"/>
          </a:xfrm>
          <a:prstGeom prst="rect">
            <a:avLst/>
          </a:prstGeom>
          <a:noFill/>
          <a:ln w="6350" cap="sq" cmpd="sng" algn="ctr">
            <a:solidFill>
              <a:schemeClr val="bg2"/>
            </a:solidFill>
            <a:prstDash val="solid"/>
            <a:miter lim="800000"/>
          </a:ln>
          <a:effectLst/>
        </p:spPr>
      </p:sp>
      <p:sp>
        <p:nvSpPr>
          <p:cNvPr id="15" name="Rectangle 14"/>
          <p:cNvSpPr/>
          <p:nvPr/>
        </p:nvSpPr>
        <p:spPr>
          <a:xfrm>
            <a:off x="5134543" y="1267730"/>
            <a:ext cx="19197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48813" y="1267731"/>
            <a:ext cx="1691199"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accent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accent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accent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301" y="2091263"/>
            <a:ext cx="9066224" cy="2590800"/>
          </a:xfrm>
        </p:spPr>
        <p:txBody>
          <a:bodyPr tIns="45720" bIns="45720" anchor="ctr">
            <a:noAutofit/>
          </a:bodyPr>
          <a:lstStyle>
            <a:lvl1pPr algn="ctr">
              <a:lnSpc>
                <a:spcPct val="83000"/>
              </a:lnSpc>
              <a:defRPr lang="en-US" sz="7198" b="0" kern="1200" cap="all" spc="-100" baseline="0" dirty="0">
                <a:solidFill>
                  <a:schemeClr val="bg1"/>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561693" y="4682063"/>
            <a:ext cx="9068486" cy="457201"/>
          </a:xfrm>
        </p:spPr>
        <p:txBody>
          <a:bodyPr>
            <a:normAutofit/>
          </a:bodyPr>
          <a:lstStyle>
            <a:lvl1pPr marL="0" indent="0" algn="ctr">
              <a:spcBef>
                <a:spcPts val="0"/>
              </a:spcBef>
              <a:buNone/>
              <a:defRPr sz="1600" spc="80" baseline="0">
                <a:solidFill>
                  <a:schemeClr val="bg2"/>
                </a:solidFill>
              </a:defRPr>
            </a:lvl1pPr>
            <a:lvl2pPr marL="457063" indent="0" algn="ctr">
              <a:buNone/>
              <a:defRPr sz="1600"/>
            </a:lvl2pPr>
            <a:lvl3pPr marL="914126" indent="0" algn="ctr">
              <a:buNone/>
              <a:defRPr sz="1600"/>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7375" y="1341256"/>
            <a:ext cx="1554075" cy="527213"/>
          </a:xfrm>
        </p:spPr>
        <p:txBody>
          <a:bodyPr/>
          <a:lstStyle>
            <a:lvl1pPr algn="ctr">
              <a:defRPr sz="1300" spc="0" baseline="0">
                <a:solidFill>
                  <a:srgbClr val="FFFFFF"/>
                </a:solidFill>
                <a:latin typeface="+mn-lt"/>
              </a:defRPr>
            </a:lvl1pPr>
          </a:lstStyle>
          <a:p>
            <a:fld id="{96DFF08F-DC6B-4601-B491-B0F83F6DD2DA}" type="datetimeFigureOut">
              <a:rPr lang="en-US" smtClean="0"/>
              <a:t>1/26/2017</a:t>
            </a:fld>
            <a:endParaRPr lang="en-US" dirty="0"/>
          </a:p>
        </p:txBody>
      </p:sp>
      <p:sp>
        <p:nvSpPr>
          <p:cNvPr id="21" name="Footer Placeholder 20"/>
          <p:cNvSpPr>
            <a:spLocks noGrp="1"/>
          </p:cNvSpPr>
          <p:nvPr>
            <p:ph type="ftr" sz="quarter" idx="11"/>
          </p:nvPr>
        </p:nvSpPr>
        <p:spPr>
          <a:xfrm>
            <a:off x="1453517" y="5212080"/>
            <a:ext cx="5903962" cy="228600"/>
          </a:xfrm>
        </p:spPr>
        <p:txBody>
          <a:bodyPr/>
          <a:lstStyle>
            <a:lvl1pPr algn="l">
              <a:defRPr>
                <a:solidFill>
                  <a:schemeClr val="bg2"/>
                </a:solidFill>
              </a:defRPr>
            </a:lvl1pPr>
          </a:lstStyle>
          <a:p>
            <a:endParaRPr lang="en-US" dirty="0"/>
          </a:p>
        </p:txBody>
      </p:sp>
      <p:sp>
        <p:nvSpPr>
          <p:cNvPr id="22" name="Slide Number Placeholder 21"/>
          <p:cNvSpPr>
            <a:spLocks noGrp="1"/>
          </p:cNvSpPr>
          <p:nvPr>
            <p:ph type="sldNum" sz="quarter" idx="12"/>
          </p:nvPr>
        </p:nvSpPr>
        <p:spPr>
          <a:xfrm>
            <a:off x="8604678" y="5212080"/>
            <a:ext cx="2111331" cy="228600"/>
          </a:xfrm>
        </p:spPr>
        <p:txBody>
          <a:bodyPr/>
          <a:lstStyle>
            <a:lvl1pPr>
              <a:defRPr>
                <a:solidFill>
                  <a:schemeClr val="bg2"/>
                </a:solidFill>
              </a:defRPr>
            </a:lvl1pPr>
          </a:lstStyle>
          <a:p>
            <a:fld id="{4FAB73BC-B049-4115-A692-8D63A059BFB8}" type="slidenum">
              <a:rPr lang="en-US" smtClean="0"/>
              <a:t>‹#›</a:t>
            </a:fld>
            <a:endParaRPr lang="en-US" dirty="0"/>
          </a:p>
        </p:txBody>
      </p:sp>
    </p:spTree>
    <p:extLst>
      <p:ext uri="{BB962C8B-B14F-4D97-AF65-F5344CB8AC3E}">
        <p14:creationId xmlns:p14="http://schemas.microsoft.com/office/powerpoint/2010/main" val="346983918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3F41C87-7AD9-4845-A077-840E4A0F3F06}" type="datetimeFigureOut">
              <a:rPr lang="en-US" smtClean="0"/>
              <a:t>1/26/2017</a:t>
            </a:fld>
            <a:endParaRPr lang="en-US"/>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2A013F82-EE5E-44EE-A61D-E31C6657F26F}" type="slidenum">
              <a:rPr lang="en-IE" smtClean="0"/>
              <a:t>‹#›</a:t>
            </a:fld>
            <a:endParaRPr lang="en-IE"/>
          </a:p>
        </p:txBody>
      </p:sp>
    </p:spTree>
    <p:extLst>
      <p:ext uri="{BB962C8B-B14F-4D97-AF65-F5344CB8AC3E}">
        <p14:creationId xmlns:p14="http://schemas.microsoft.com/office/powerpoint/2010/main" val="1711166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9258" y="762000"/>
            <a:ext cx="2361585"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7982" y="762000"/>
            <a:ext cx="8075097"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3F41C87-7AD9-4845-A077-840E4A0F3F06}" type="datetimeFigureOut">
              <a:rPr lang="en-US" smtClean="0"/>
              <a:t>1/26/2017</a:t>
            </a:fld>
            <a:endParaRPr lang="en-US"/>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2A013F82-EE5E-44EE-A61D-E31C6657F26F}" type="slidenum">
              <a:rPr lang="en-IE" smtClean="0"/>
              <a:t>‹#›</a:t>
            </a:fld>
            <a:endParaRPr lang="en-IE"/>
          </a:p>
        </p:txBody>
      </p:sp>
    </p:spTree>
    <p:extLst>
      <p:ext uri="{BB962C8B-B14F-4D97-AF65-F5344CB8AC3E}">
        <p14:creationId xmlns:p14="http://schemas.microsoft.com/office/powerpoint/2010/main" val="2230190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3F41C87-7AD9-4845-A077-840E4A0F3F06}" type="datetimeFigureOut">
              <a:rPr lang="en-US" smtClean="0"/>
              <a:t>1/26/2017</a:t>
            </a:fld>
            <a:endParaRPr lang="en-US"/>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2A013F82-EE5E-44EE-A61D-E31C6657F26F}" type="slidenum">
              <a:rPr lang="en-IE" smtClean="0"/>
              <a:t>‹#›</a:t>
            </a:fld>
            <a:endParaRPr lang="en-IE"/>
          </a:p>
        </p:txBody>
      </p:sp>
    </p:spTree>
    <p:extLst>
      <p:ext uri="{BB962C8B-B14F-4D97-AF65-F5344CB8AC3E}">
        <p14:creationId xmlns:p14="http://schemas.microsoft.com/office/powerpoint/2010/main" val="2193691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gradFill flip="none" rotWithShape="1">
          <a:gsLst>
            <a:gs pos="0">
              <a:schemeClr val="bg2">
                <a:tint val="80000"/>
                <a:shade val="100000"/>
                <a:satMod val="300000"/>
              </a:schemeClr>
            </a:gs>
            <a:gs pos="100000">
              <a:srgbClr val="B1DDFF">
                <a:lumMod val="64000"/>
                <a:lumOff val="36000"/>
              </a:srgb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15" name="Rectangle 14"/>
          <p:cNvSpPr/>
          <p:nvPr/>
        </p:nvSpPr>
        <p:spPr>
          <a:xfrm>
            <a:off x="0" y="0"/>
            <a:ext cx="12188825" cy="6858000"/>
          </a:xfrm>
          <a:prstGeom prst="rect">
            <a:avLst/>
          </a:prstGeom>
          <a:blipFill dpi="0" rotWithShape="1">
            <a:blip r:embed="rId2">
              <a:alphaModFix amt="12000"/>
              <a:duotone>
                <a:schemeClr val="accent2">
                  <a:shade val="45000"/>
                  <a:satMod val="135000"/>
                </a:schemeClr>
                <a:prstClr val="white"/>
              </a:duotone>
            </a:blip>
            <a:srcRect/>
            <a:tile tx="-368300" ty="203200" sx="64000" sy="64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99" dirty="0">
                <a:solidFill>
                  <a:prstClr val="white"/>
                </a:solidFill>
              </a:rPr>
              <a:t>C</a:t>
            </a:r>
          </a:p>
        </p:txBody>
      </p:sp>
      <p:sp>
        <p:nvSpPr>
          <p:cNvPr id="23" name="Rectangle 22"/>
          <p:cNvSpPr/>
          <p:nvPr/>
        </p:nvSpPr>
        <p:spPr>
          <a:xfrm>
            <a:off x="1307529" y="1267730"/>
            <a:ext cx="9573768" cy="4307950"/>
          </a:xfrm>
          <a:prstGeom prst="rect">
            <a:avLst/>
          </a:prstGeom>
          <a:solidFill>
            <a:schemeClr val="tx2"/>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424" y="1411615"/>
            <a:ext cx="9293979" cy="4034770"/>
          </a:xfrm>
          <a:prstGeom prst="rect">
            <a:avLst/>
          </a:prstGeom>
          <a:noFill/>
          <a:ln w="6350" cap="sq" cmpd="sng" algn="ctr">
            <a:solidFill>
              <a:schemeClr val="bg2"/>
            </a:solidFill>
            <a:prstDash val="solid"/>
            <a:miter lim="800000"/>
          </a:ln>
          <a:effectLst/>
        </p:spPr>
      </p:sp>
      <p:sp>
        <p:nvSpPr>
          <p:cNvPr id="30" name="Rectangle 29"/>
          <p:cNvSpPr/>
          <p:nvPr/>
        </p:nvSpPr>
        <p:spPr>
          <a:xfrm>
            <a:off x="5134543" y="1267730"/>
            <a:ext cx="19197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48813" y="1267731"/>
            <a:ext cx="1691199"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accent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accent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accent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216" y="2094309"/>
            <a:ext cx="9068486" cy="2587752"/>
          </a:xfrm>
        </p:spPr>
        <p:txBody>
          <a:bodyPr anchor="ctr">
            <a:noAutofit/>
          </a:bodyPr>
          <a:lstStyle>
            <a:lvl1pPr algn="ctr">
              <a:lnSpc>
                <a:spcPct val="83000"/>
              </a:lnSpc>
              <a:defRPr lang="en-US" sz="7198" kern="1200" cap="all" spc="-100" baseline="0" dirty="0">
                <a:solidFill>
                  <a:schemeClr val="bg1"/>
                </a:solidFill>
                <a:effectLst/>
                <a:latin typeface="+mj-lt"/>
                <a:ea typeface="+mn-ea"/>
                <a:cs typeface="+mn-cs"/>
              </a:defRPr>
            </a:lvl1pPr>
          </a:lstStyle>
          <a:p>
            <a:r>
              <a:rPr lang="en-US"/>
              <a:t>Click to edit Master title style</a:t>
            </a:r>
            <a:endParaRPr lang="en-US" dirty="0"/>
          </a:p>
        </p:txBody>
      </p:sp>
      <p:sp>
        <p:nvSpPr>
          <p:cNvPr id="3" name="Text Placeholder 2"/>
          <p:cNvSpPr>
            <a:spLocks noGrp="1"/>
          </p:cNvSpPr>
          <p:nvPr>
            <p:ph type="body" idx="1"/>
          </p:nvPr>
        </p:nvSpPr>
        <p:spPr>
          <a:xfrm>
            <a:off x="1563217" y="4682062"/>
            <a:ext cx="9068486" cy="457200"/>
          </a:xfrm>
        </p:spPr>
        <p:txBody>
          <a:bodyPr anchor="t">
            <a:normAutofit/>
          </a:bodyPr>
          <a:lstStyle>
            <a:lvl1pPr marL="0" indent="0" algn="ctr">
              <a:buNone/>
              <a:tabLst>
                <a:tab pos="2632873" algn="l"/>
              </a:tabLst>
              <a:defRPr sz="1600">
                <a:solidFill>
                  <a:schemeClr val="bg2"/>
                </a:solidFill>
                <a:effectLst/>
              </a:defRPr>
            </a:lvl1pPr>
            <a:lvl2pPr marL="457063" indent="0">
              <a:buNone/>
              <a:defRPr sz="1600">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20422" y="1344502"/>
            <a:ext cx="1554075" cy="530352"/>
          </a:xfrm>
        </p:spPr>
        <p:txBody>
          <a:bodyPr/>
          <a:lstStyle>
            <a:lvl1pPr algn="ctr">
              <a:defRPr lang="en-US" sz="1300" kern="1200" spc="0" baseline="0">
                <a:solidFill>
                  <a:srgbClr val="FFFFFF"/>
                </a:solidFill>
                <a:latin typeface="+mn-lt"/>
                <a:ea typeface="+mn-ea"/>
                <a:cs typeface="+mn-cs"/>
              </a:defRPr>
            </a:lvl1pPr>
          </a:lstStyle>
          <a:p>
            <a:fld id="{03F41C87-7AD9-4845-A077-840E4A0F3F06}" type="datetimeFigureOut">
              <a:rPr lang="en-US" smtClean="0"/>
              <a:t>1/26/2017</a:t>
            </a:fld>
            <a:endParaRPr lang="en-US"/>
          </a:p>
        </p:txBody>
      </p:sp>
      <p:sp>
        <p:nvSpPr>
          <p:cNvPr id="5" name="Footer Placeholder 4"/>
          <p:cNvSpPr>
            <a:spLocks noGrp="1"/>
          </p:cNvSpPr>
          <p:nvPr>
            <p:ph type="ftr" sz="quarter" idx="11"/>
          </p:nvPr>
        </p:nvSpPr>
        <p:spPr>
          <a:xfrm>
            <a:off x="1453517" y="5212080"/>
            <a:ext cx="5905486" cy="228600"/>
          </a:xfrm>
        </p:spPr>
        <p:txBody>
          <a:bodyPr/>
          <a:lstStyle>
            <a:lvl1pPr algn="l">
              <a:defRPr>
                <a:solidFill>
                  <a:schemeClr val="bg2"/>
                </a:solidFill>
              </a:defRPr>
            </a:lvl1pPr>
          </a:lstStyle>
          <a:p>
            <a:endParaRPr lang="en-IE"/>
          </a:p>
        </p:txBody>
      </p:sp>
      <p:sp>
        <p:nvSpPr>
          <p:cNvPr id="6" name="Slide Number Placeholder 5"/>
          <p:cNvSpPr>
            <a:spLocks noGrp="1"/>
          </p:cNvSpPr>
          <p:nvPr>
            <p:ph type="sldNum" sz="quarter" idx="12"/>
          </p:nvPr>
        </p:nvSpPr>
        <p:spPr>
          <a:xfrm>
            <a:off x="8602263" y="5212080"/>
            <a:ext cx="2111714" cy="228600"/>
          </a:xfrm>
        </p:spPr>
        <p:txBody>
          <a:bodyPr/>
          <a:lstStyle>
            <a:lvl1pPr>
              <a:defRPr>
                <a:solidFill>
                  <a:schemeClr val="bg2"/>
                </a:solidFill>
              </a:defRPr>
            </a:lvl1pPr>
          </a:lstStyle>
          <a:p>
            <a:fld id="{2A013F82-EE5E-44EE-A61D-E31C6657F26F}" type="slidenum">
              <a:rPr lang="en-IE" smtClean="0"/>
              <a:t>‹#›</a:t>
            </a:fld>
            <a:endParaRPr lang="en-IE"/>
          </a:p>
        </p:txBody>
      </p:sp>
    </p:spTree>
    <p:extLst>
      <p:ext uri="{BB962C8B-B14F-4D97-AF65-F5344CB8AC3E}">
        <p14:creationId xmlns:p14="http://schemas.microsoft.com/office/powerpoint/2010/main" val="148237377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522" y="2103120"/>
            <a:ext cx="4753642" cy="3749040"/>
          </a:xfrm>
        </p:spPr>
        <p:txBody>
          <a:bodyPr/>
          <a:lstStyle>
            <a:lvl1pPr>
              <a:defRPr sz="1799"/>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8661" y="2103120"/>
            <a:ext cx="4753642" cy="3749040"/>
          </a:xfrm>
        </p:spPr>
        <p:txBody>
          <a:bodyPr/>
          <a:lstStyle>
            <a:lvl1pPr>
              <a:defRPr sz="1799"/>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3F41C87-7AD9-4845-A077-840E4A0F3F06}" type="datetimeFigureOut">
              <a:rPr lang="en-US" smtClean="0"/>
              <a:t>1/26/2017</a:t>
            </a:fld>
            <a:endParaRPr lang="en-US"/>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2A013F82-EE5E-44EE-A61D-E31C6657F26F}" type="slidenum">
              <a:rPr lang="en-IE" smtClean="0"/>
              <a:t>‹#›</a:t>
            </a:fld>
            <a:endParaRPr lang="en-IE"/>
          </a:p>
        </p:txBody>
      </p:sp>
    </p:spTree>
    <p:extLst>
      <p:ext uri="{BB962C8B-B14F-4D97-AF65-F5344CB8AC3E}">
        <p14:creationId xmlns:p14="http://schemas.microsoft.com/office/powerpoint/2010/main" val="1981677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569" y="2074334"/>
            <a:ext cx="4753642" cy="640080"/>
          </a:xfrm>
        </p:spPr>
        <p:txBody>
          <a:bodyPr anchor="ctr">
            <a:normAutofit/>
          </a:bodyPr>
          <a:lstStyle>
            <a:lvl1pPr marL="0" indent="0" algn="ctr">
              <a:spcBef>
                <a:spcPts val="0"/>
              </a:spcBef>
              <a:buNone/>
              <a:defRPr sz="1799" b="0">
                <a:solidFill>
                  <a:schemeClr val="tx2"/>
                </a:solidFill>
                <a:latin typeface="+mn-lt"/>
              </a:defRPr>
            </a:lvl1pPr>
            <a:lvl2pPr marL="457063" indent="0">
              <a:buNone/>
              <a:defRPr sz="17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569" y="2755898"/>
            <a:ext cx="4753642" cy="3200400"/>
          </a:xfrm>
        </p:spPr>
        <p:txBody>
          <a:bodyPr/>
          <a:lstStyle>
            <a:lvl1pPr>
              <a:defRPr sz="1799"/>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71708" y="2074334"/>
            <a:ext cx="4753642" cy="640080"/>
          </a:xfrm>
        </p:spPr>
        <p:txBody>
          <a:bodyPr anchor="ctr">
            <a:normAutofit/>
          </a:bodyPr>
          <a:lstStyle>
            <a:lvl1pPr marL="0" indent="0" algn="ctr">
              <a:spcBef>
                <a:spcPts val="0"/>
              </a:spcBef>
              <a:buNone/>
              <a:defRPr sz="1799" b="0">
                <a:solidFill>
                  <a:schemeClr val="tx2"/>
                </a:solidFill>
              </a:defRPr>
            </a:lvl1pPr>
            <a:lvl2pPr marL="457063" indent="0">
              <a:buNone/>
              <a:defRPr sz="17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71708" y="2756581"/>
            <a:ext cx="4753642" cy="3200400"/>
          </a:xfrm>
        </p:spPr>
        <p:txBody>
          <a:bodyPr/>
          <a:lstStyle>
            <a:lvl1pPr>
              <a:defRPr sz="1799"/>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3F41C87-7AD9-4845-A077-840E4A0F3F06}" type="datetimeFigureOut">
              <a:rPr lang="en-US" smtClean="0"/>
              <a:t>1/26/2017</a:t>
            </a:fld>
            <a:endParaRPr lang="en-US"/>
          </a:p>
        </p:txBody>
      </p:sp>
      <p:sp>
        <p:nvSpPr>
          <p:cNvPr id="8" name="Footer Placeholder 7"/>
          <p:cNvSpPr>
            <a:spLocks noGrp="1"/>
          </p:cNvSpPr>
          <p:nvPr>
            <p:ph type="ftr" sz="quarter" idx="11"/>
          </p:nvPr>
        </p:nvSpPr>
        <p:spPr/>
        <p:txBody>
          <a:bodyPr/>
          <a:lstStyle/>
          <a:p>
            <a:endParaRPr lang="en-IE"/>
          </a:p>
        </p:txBody>
      </p:sp>
      <p:sp>
        <p:nvSpPr>
          <p:cNvPr id="9" name="Slide Number Placeholder 8"/>
          <p:cNvSpPr>
            <a:spLocks noGrp="1"/>
          </p:cNvSpPr>
          <p:nvPr>
            <p:ph type="sldNum" sz="quarter" idx="12"/>
          </p:nvPr>
        </p:nvSpPr>
        <p:spPr/>
        <p:txBody>
          <a:bodyPr/>
          <a:lstStyle/>
          <a:p>
            <a:fld id="{2A013F82-EE5E-44EE-A61D-E31C6657F26F}" type="slidenum">
              <a:rPr lang="en-IE" smtClean="0"/>
              <a:t>‹#›</a:t>
            </a:fld>
            <a:endParaRPr lang="en-IE"/>
          </a:p>
        </p:txBody>
      </p:sp>
    </p:spTree>
    <p:extLst>
      <p:ext uri="{BB962C8B-B14F-4D97-AF65-F5344CB8AC3E}">
        <p14:creationId xmlns:p14="http://schemas.microsoft.com/office/powerpoint/2010/main" val="3680457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3F41C87-7AD9-4845-A077-840E4A0F3F06}" type="datetimeFigureOut">
              <a:rPr lang="en-US" smtClean="0"/>
              <a:t>1/26/2017</a:t>
            </a:fld>
            <a:endParaRPr lang="en-US"/>
          </a:p>
        </p:txBody>
      </p:sp>
      <p:sp>
        <p:nvSpPr>
          <p:cNvPr id="4" name="Footer Placeholder 3"/>
          <p:cNvSpPr>
            <a:spLocks noGrp="1"/>
          </p:cNvSpPr>
          <p:nvPr>
            <p:ph type="ftr" sz="quarter" idx="11"/>
          </p:nvPr>
        </p:nvSpPr>
        <p:spPr/>
        <p:txBody>
          <a:bodyPr/>
          <a:lstStyle/>
          <a:p>
            <a:endParaRPr lang="en-IE"/>
          </a:p>
        </p:txBody>
      </p:sp>
      <p:sp>
        <p:nvSpPr>
          <p:cNvPr id="5" name="Slide Number Placeholder 4"/>
          <p:cNvSpPr>
            <a:spLocks noGrp="1"/>
          </p:cNvSpPr>
          <p:nvPr>
            <p:ph type="sldNum" sz="quarter" idx="12"/>
          </p:nvPr>
        </p:nvSpPr>
        <p:spPr/>
        <p:txBody>
          <a:bodyPr/>
          <a:lstStyle/>
          <a:p>
            <a:fld id="{2A013F82-EE5E-44EE-A61D-E31C6657F26F}" type="slidenum">
              <a:rPr lang="en-IE" smtClean="0"/>
              <a:t>‹#›</a:t>
            </a:fld>
            <a:endParaRPr lang="en-IE"/>
          </a:p>
        </p:txBody>
      </p:sp>
    </p:spTree>
    <p:extLst>
      <p:ext uri="{BB962C8B-B14F-4D97-AF65-F5344CB8AC3E}">
        <p14:creationId xmlns:p14="http://schemas.microsoft.com/office/powerpoint/2010/main" val="3773527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F41C87-7AD9-4845-A077-840E4A0F3F06}" type="datetimeFigureOut">
              <a:rPr lang="en-US" smtClean="0"/>
              <a:t>1/26/2017</a:t>
            </a:fld>
            <a:endParaRPr lang="en-US"/>
          </a:p>
        </p:txBody>
      </p:sp>
      <p:sp>
        <p:nvSpPr>
          <p:cNvPr id="3" name="Footer Placeholder 2"/>
          <p:cNvSpPr>
            <a:spLocks noGrp="1"/>
          </p:cNvSpPr>
          <p:nvPr>
            <p:ph type="ftr" sz="quarter" idx="11"/>
          </p:nvPr>
        </p:nvSpPr>
        <p:spPr/>
        <p:txBody>
          <a:bodyPr/>
          <a:lstStyle/>
          <a:p>
            <a:endParaRPr lang="en-IE"/>
          </a:p>
        </p:txBody>
      </p:sp>
      <p:sp>
        <p:nvSpPr>
          <p:cNvPr id="4" name="Slide Number Placeholder 3"/>
          <p:cNvSpPr>
            <a:spLocks noGrp="1"/>
          </p:cNvSpPr>
          <p:nvPr>
            <p:ph type="sldNum" sz="quarter" idx="12"/>
          </p:nvPr>
        </p:nvSpPr>
        <p:spPr/>
        <p:txBody>
          <a:bodyPr/>
          <a:lstStyle/>
          <a:p>
            <a:fld id="{2A013F82-EE5E-44EE-A61D-E31C6657F26F}" type="slidenum">
              <a:rPr lang="en-IE" smtClean="0"/>
              <a:t>‹#›</a:t>
            </a:fld>
            <a:endParaRPr lang="en-IE"/>
          </a:p>
        </p:txBody>
      </p:sp>
    </p:spTree>
    <p:extLst>
      <p:ext uri="{BB962C8B-B14F-4D97-AF65-F5344CB8AC3E}">
        <p14:creationId xmlns:p14="http://schemas.microsoft.com/office/powerpoint/2010/main" val="1754670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ectangle 14"/>
          <p:cNvSpPr/>
          <p:nvPr/>
        </p:nvSpPr>
        <p:spPr>
          <a:xfrm>
            <a:off x="9018037" y="237744"/>
            <a:ext cx="2925318" cy="6382512"/>
          </a:xfrm>
          <a:prstGeom prst="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3979" y="607392"/>
            <a:ext cx="2430147" cy="1645920"/>
          </a:xfrm>
        </p:spPr>
        <p:txBody>
          <a:bodyPr anchor="b">
            <a:normAutofit/>
          </a:bodyPr>
          <a:lstStyle>
            <a:lvl1pPr algn="l" defTabSz="914126" rtl="0" eaLnBrk="1" latinLnBrk="0" hangingPunct="1">
              <a:lnSpc>
                <a:spcPct val="90000"/>
              </a:lnSpc>
              <a:spcBef>
                <a:spcPct val="0"/>
              </a:spcBef>
              <a:buNone/>
              <a:defRPr lang="en-US" sz="2799" b="0" kern="1200" cap="none" spc="0" baseline="0" dirty="0">
                <a:solidFill>
                  <a:srgbClr val="FFFFFF"/>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621" y="609600"/>
            <a:ext cx="7770376" cy="5334000"/>
          </a:xfrm>
        </p:spPr>
        <p:txBody>
          <a:bodyPr/>
          <a:lstStyle>
            <a:lvl1pPr>
              <a:defRPr sz="1899"/>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293979" y="2286000"/>
            <a:ext cx="2430147" cy="3505200"/>
          </a:xfrm>
        </p:spPr>
        <p:txBody>
          <a:bodyPr>
            <a:normAutofit/>
          </a:bodyPr>
          <a:lstStyle>
            <a:lvl1pPr marL="0" indent="0">
              <a:lnSpc>
                <a:spcPct val="110000"/>
              </a:lnSpc>
              <a:spcBef>
                <a:spcPts val="800"/>
              </a:spcBef>
              <a:buNone/>
              <a:defRPr sz="1400">
                <a:solidFill>
                  <a:srgbClr val="FFFFFF"/>
                </a:solidFill>
              </a:defRPr>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10" name="Rectangle 9"/>
          <p:cNvSpPr/>
          <p:nvPr/>
        </p:nvSpPr>
        <p:spPr>
          <a:xfrm>
            <a:off x="9155161" y="374904"/>
            <a:ext cx="2651069"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5" name="Date Placeholder 4"/>
          <p:cNvSpPr>
            <a:spLocks noGrp="1"/>
          </p:cNvSpPr>
          <p:nvPr>
            <p:ph type="dt" sz="half" idx="10"/>
          </p:nvPr>
        </p:nvSpPr>
        <p:spPr/>
        <p:txBody>
          <a:bodyPr/>
          <a:lstStyle/>
          <a:p>
            <a:fld id="{03F41C87-7AD9-4845-A077-840E4A0F3F06}" type="datetimeFigureOut">
              <a:rPr lang="en-US" smtClean="0"/>
              <a:t>1/26/2017</a:t>
            </a:fld>
            <a:endParaRPr lang="en-US"/>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2A013F82-EE5E-44EE-A61D-E31C6657F26F}" type="slidenum">
              <a:rPr lang="en-IE" smtClean="0"/>
              <a:t>‹#›</a:t>
            </a:fld>
            <a:endParaRPr lang="en-IE"/>
          </a:p>
        </p:txBody>
      </p:sp>
    </p:spTree>
    <p:extLst>
      <p:ext uri="{BB962C8B-B14F-4D97-AF65-F5344CB8AC3E}">
        <p14:creationId xmlns:p14="http://schemas.microsoft.com/office/powerpoint/2010/main" val="3579176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0" name="Rectangle 9"/>
          <p:cNvSpPr/>
          <p:nvPr/>
        </p:nvSpPr>
        <p:spPr>
          <a:xfrm>
            <a:off x="9018037" y="237744"/>
            <a:ext cx="2925318" cy="6382512"/>
          </a:xfrm>
          <a:prstGeom prst="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9155161" y="374904"/>
            <a:ext cx="2651069"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3979" y="603504"/>
            <a:ext cx="2431671" cy="1645920"/>
          </a:xfrm>
        </p:spPr>
        <p:txBody>
          <a:bodyPr anchor="b">
            <a:noAutofit/>
          </a:bodyPr>
          <a:lstStyle>
            <a:lvl1pPr algn="l">
              <a:defRPr sz="2799" b="0">
                <a:solidFill>
                  <a:srgbClr val="FFFFFF"/>
                </a:solidFill>
                <a:latin typeface="+mj-lt"/>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228540" y="237744"/>
            <a:ext cx="8529130" cy="6382512"/>
          </a:xfrm>
          <a:solidFill>
            <a:srgbClr val="969696"/>
          </a:solidFill>
          <a:ln>
            <a:noFill/>
          </a:ln>
        </p:spPr>
        <p:txBody>
          <a:bodyPr anchor="t"/>
          <a:lstStyle>
            <a:lvl1pPr marL="0" indent="0">
              <a:buNone/>
              <a:defRPr sz="3199"/>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r>
              <a:rPr lang="en-US"/>
              <a:t>Click icon to add picture</a:t>
            </a:r>
            <a:endParaRPr lang="en-US" dirty="0"/>
          </a:p>
        </p:txBody>
      </p:sp>
      <p:sp>
        <p:nvSpPr>
          <p:cNvPr id="4" name="Text Placeholder 3"/>
          <p:cNvSpPr>
            <a:spLocks noGrp="1"/>
          </p:cNvSpPr>
          <p:nvPr>
            <p:ph type="body" sz="half" idx="2"/>
          </p:nvPr>
        </p:nvSpPr>
        <p:spPr>
          <a:xfrm>
            <a:off x="9293979" y="2286000"/>
            <a:ext cx="2431671" cy="3502152"/>
          </a:xfrm>
        </p:spPr>
        <p:txBody>
          <a:bodyPr>
            <a:normAutofit/>
          </a:bodyPr>
          <a:lstStyle>
            <a:lvl1pPr marL="0" indent="0" algn="l">
              <a:lnSpc>
                <a:spcPct val="110000"/>
              </a:lnSpc>
              <a:spcBef>
                <a:spcPts val="800"/>
              </a:spcBef>
              <a:buNone/>
              <a:defRPr sz="1400">
                <a:solidFill>
                  <a:srgbClr val="FFFFFF"/>
                </a:solidFill>
              </a:defRPr>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lvl1pPr>
              <a:defRPr>
                <a:effectLst>
                  <a:outerShdw blurRad="12700" dist="3810" dir="2700000" algn="tl" rotWithShape="0">
                    <a:prstClr val="black">
                      <a:alpha val="40000"/>
                    </a:prstClr>
                  </a:outerShdw>
                </a:effectLst>
              </a:defRPr>
            </a:lvl1pPr>
          </a:lstStyle>
          <a:p>
            <a:fld id="{03F41C87-7AD9-4845-A077-840E4A0F3F06}" type="datetimeFigureOut">
              <a:rPr lang="en-US" smtClean="0"/>
              <a:pPr/>
              <a:t>1/26/2017</a:t>
            </a:fld>
            <a:endParaRPr lang="en-US"/>
          </a:p>
        </p:txBody>
      </p:sp>
      <p:sp>
        <p:nvSpPr>
          <p:cNvPr id="12" name="Footer Placeholder 11"/>
          <p:cNvSpPr>
            <a:spLocks noGrp="1"/>
          </p:cNvSpPr>
          <p:nvPr>
            <p:ph type="ftr" sz="quarter" idx="11"/>
          </p:nvPr>
        </p:nvSpPr>
        <p:spPr/>
        <p:txBody>
          <a:bodyPr/>
          <a:lstStyle>
            <a:lvl1pPr algn="r">
              <a:defRPr lang="en-US" sz="1000" kern="1200" dirty="0">
                <a:solidFill>
                  <a:schemeClr val="tx1">
                    <a:lumMod val="75000"/>
                    <a:lumOff val="25000"/>
                  </a:schemeClr>
                </a:solidFill>
                <a:effectLst>
                  <a:outerShdw blurRad="12700" dist="3810" dir="2700000" algn="tl" rotWithShape="0">
                    <a:prstClr val="black">
                      <a:alpha val="40000"/>
                    </a:prstClr>
                  </a:outerShdw>
                </a:effectLst>
                <a:latin typeface="+mn-lt"/>
                <a:ea typeface="+mn-ea"/>
                <a:cs typeface="+mn-cs"/>
              </a:defRPr>
            </a:lvl1pPr>
          </a:lstStyle>
          <a:p>
            <a:endParaRPr lang="en-IE"/>
          </a:p>
        </p:txBody>
      </p:sp>
      <p:sp>
        <p:nvSpPr>
          <p:cNvPr id="13" name="Slide Number Placeholder 12"/>
          <p:cNvSpPr>
            <a:spLocks noGrp="1"/>
          </p:cNvSpPr>
          <p:nvPr>
            <p:ph type="sldNum" sz="quarter" idx="12"/>
          </p:nvPr>
        </p:nvSpPr>
        <p:spPr/>
        <p:txBody>
          <a:bodyPr/>
          <a:lstStyle>
            <a:lvl1pPr>
              <a:defRPr>
                <a:solidFill>
                  <a:srgbClr val="FFFFFF"/>
                </a:solidFill>
              </a:defRPr>
            </a:lvl1pPr>
          </a:lstStyle>
          <a:p>
            <a:fld id="{2A013F82-EE5E-44EE-A61D-E31C6657F26F}" type="slidenum">
              <a:rPr lang="en-IE" smtClean="0"/>
              <a:pPr/>
              <a:t>‹#›</a:t>
            </a:fld>
            <a:endParaRPr lang="en-IE"/>
          </a:p>
        </p:txBody>
      </p:sp>
    </p:spTree>
    <p:extLst>
      <p:ext uri="{BB962C8B-B14F-4D97-AF65-F5344CB8AC3E}">
        <p14:creationId xmlns:p14="http://schemas.microsoft.com/office/powerpoint/2010/main" val="661275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234635" y="237744"/>
            <a:ext cx="11719555" cy="6382512"/>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1066522" y="642594"/>
            <a:ext cx="10055781"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522" y="2103120"/>
            <a:ext cx="10055781" cy="39319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89362" y="6214535"/>
            <a:ext cx="2742486" cy="256032"/>
          </a:xfrm>
          <a:prstGeom prst="rect">
            <a:avLst/>
          </a:prstGeom>
        </p:spPr>
        <p:txBody>
          <a:bodyPr vert="horz" lIns="91440" tIns="45720" rIns="91440" bIns="45720" rtlCol="0" anchor="b"/>
          <a:lstStyle>
            <a:lvl1pPr algn="l">
              <a:defRPr sz="1000">
                <a:solidFill>
                  <a:schemeClr val="tx1">
                    <a:lumMod val="75000"/>
                    <a:lumOff val="25000"/>
                  </a:schemeClr>
                </a:solidFill>
              </a:defRPr>
            </a:lvl1pPr>
          </a:lstStyle>
          <a:p>
            <a:fld id="{03F41C87-7AD9-4845-A077-840E4A0F3F06}" type="datetimeFigureOut">
              <a:rPr lang="en-US" smtClean="0"/>
              <a:pPr/>
              <a:t>1/26/2017</a:t>
            </a:fld>
            <a:endParaRPr lang="en-US"/>
          </a:p>
        </p:txBody>
      </p:sp>
      <p:sp>
        <p:nvSpPr>
          <p:cNvPr id="5" name="Footer Placeholder 4"/>
          <p:cNvSpPr>
            <a:spLocks noGrp="1"/>
          </p:cNvSpPr>
          <p:nvPr>
            <p:ph type="ftr" sz="quarter" idx="3"/>
          </p:nvPr>
        </p:nvSpPr>
        <p:spPr>
          <a:xfrm>
            <a:off x="3489051" y="6214535"/>
            <a:ext cx="5210723" cy="256032"/>
          </a:xfrm>
          <a:prstGeom prst="rect">
            <a:avLst/>
          </a:prstGeom>
        </p:spPr>
        <p:txBody>
          <a:bodyPr vert="horz" lIns="91440" tIns="45720" rIns="91440" bIns="45720" rtlCol="0" anchor="b"/>
          <a:lstStyle>
            <a:lvl1pPr algn="ctr">
              <a:defRPr sz="1000">
                <a:solidFill>
                  <a:schemeClr val="tx1">
                    <a:lumMod val="75000"/>
                    <a:lumOff val="25000"/>
                  </a:schemeClr>
                </a:solidFill>
              </a:defRPr>
            </a:lvl1pPr>
          </a:lstStyle>
          <a:p>
            <a:endParaRPr lang="en-IE"/>
          </a:p>
        </p:txBody>
      </p:sp>
      <p:sp>
        <p:nvSpPr>
          <p:cNvPr id="6" name="Slide Number Placeholder 5"/>
          <p:cNvSpPr>
            <a:spLocks noGrp="1"/>
          </p:cNvSpPr>
          <p:nvPr>
            <p:ph type="sldNum" sz="quarter" idx="4"/>
          </p:nvPr>
        </p:nvSpPr>
        <p:spPr>
          <a:xfrm>
            <a:off x="10311981" y="6214535"/>
            <a:ext cx="1462659" cy="256032"/>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2A013F82-EE5E-44EE-A61D-E31C6657F26F}" type="slidenum">
              <a:rPr lang="en-IE" smtClean="0"/>
              <a:pPr/>
              <a:t>‹#›</a:t>
            </a:fld>
            <a:endParaRPr lang="en-IE"/>
          </a:p>
        </p:txBody>
      </p:sp>
      <p:sp>
        <p:nvSpPr>
          <p:cNvPr id="8" name="Rectangle 7"/>
          <p:cNvSpPr/>
          <p:nvPr/>
        </p:nvSpPr>
        <p:spPr>
          <a:xfrm>
            <a:off x="371759" y="374904"/>
            <a:ext cx="11445307" cy="6108192"/>
          </a:xfrm>
          <a:prstGeom prst="rect">
            <a:avLst/>
          </a:prstGeom>
          <a:noFill/>
          <a:ln w="6350" cap="sq" cmpd="sng" algn="ctr">
            <a:solidFill>
              <a:schemeClr val="tx1">
                <a:lumMod val="75000"/>
                <a:lumOff val="25000"/>
              </a:schemeClr>
            </a:solidFill>
            <a:prstDash val="solid"/>
            <a:miter lim="800000"/>
          </a:ln>
          <a:effectLst/>
        </p:spPr>
      </p:sp>
    </p:spTree>
    <p:extLst>
      <p:ext uri="{BB962C8B-B14F-4D97-AF65-F5344CB8AC3E}">
        <p14:creationId xmlns:p14="http://schemas.microsoft.com/office/powerpoint/2010/main" val="4104557205"/>
      </p:ext>
    </p:extLst>
  </p:cSld>
  <p:clrMap bg1="dk1" tx1="lt1" bg2="dk2" tx2="lt2" accent1="accent1" accent2="accent2" accent3="accent3" accent4="accent4" accent5="accent5" accent6="accent6" hlink="hlink" folHlink="folHlink"/>
  <p:sldLayoutIdLst>
    <p:sldLayoutId id="2147483911" r:id="rId1"/>
    <p:sldLayoutId id="2147483912" r:id="rId2"/>
    <p:sldLayoutId id="2147483913" r:id="rId3"/>
    <p:sldLayoutId id="2147483914" r:id="rId4"/>
    <p:sldLayoutId id="2147483915" r:id="rId5"/>
    <p:sldLayoutId id="2147483916" r:id="rId6"/>
    <p:sldLayoutId id="2147483917" r:id="rId7"/>
    <p:sldLayoutId id="2147483918" r:id="rId8"/>
    <p:sldLayoutId id="2147483919" r:id="rId9"/>
    <p:sldLayoutId id="2147483920" r:id="rId10"/>
    <p:sldLayoutId id="214748392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126" rtl="0" eaLnBrk="1" latinLnBrk="0" hangingPunct="1">
        <a:lnSpc>
          <a:spcPct val="90000"/>
        </a:lnSpc>
        <a:spcBef>
          <a:spcPct val="0"/>
        </a:spcBef>
        <a:buNone/>
        <a:defRPr lang="en-US" sz="4799" kern="1200" cap="none" spc="0" baseline="0" dirty="0">
          <a:solidFill>
            <a:schemeClr val="tx1">
              <a:lumMod val="85000"/>
              <a:lumOff val="15000"/>
            </a:schemeClr>
          </a:solidFill>
          <a:effectLst/>
          <a:latin typeface="+mj-lt"/>
          <a:ea typeface="+mn-ea"/>
          <a:cs typeface="+mn-cs"/>
        </a:defRPr>
      </a:lvl1pPr>
    </p:titleStyle>
    <p:bodyStyle>
      <a:lvl1pPr marL="182825" indent="-182825" algn="l" defTabSz="914126" rtl="0" eaLnBrk="1" latinLnBrk="0" hangingPunct="1">
        <a:lnSpc>
          <a:spcPct val="100000"/>
        </a:lnSpc>
        <a:spcBef>
          <a:spcPts val="900"/>
        </a:spcBef>
        <a:spcAft>
          <a:spcPts val="0"/>
        </a:spcAft>
        <a:buClr>
          <a:schemeClr val="tx2"/>
        </a:buClr>
        <a:buFont typeface="Arial" pitchFamily="34" charset="0"/>
        <a:buChar char="•"/>
        <a:defRPr sz="1799" kern="1200">
          <a:solidFill>
            <a:schemeClr val="tx1"/>
          </a:solidFill>
          <a:latin typeface="+mn-lt"/>
          <a:ea typeface="+mn-ea"/>
          <a:cs typeface="+mn-cs"/>
        </a:defRPr>
      </a:lvl1pPr>
      <a:lvl2pPr marL="457063" indent="-182825" algn="l" defTabSz="914126" rtl="0" eaLnBrk="1" latinLnBrk="0" hangingPunct="1">
        <a:lnSpc>
          <a:spcPct val="100000"/>
        </a:lnSpc>
        <a:spcBef>
          <a:spcPts val="500"/>
        </a:spcBef>
        <a:buClr>
          <a:schemeClr val="tx2"/>
        </a:buClr>
        <a:buFont typeface="Arial" pitchFamily="34" charset="0"/>
        <a:buChar char="•"/>
        <a:defRPr sz="1600" kern="1200">
          <a:solidFill>
            <a:schemeClr val="tx1"/>
          </a:solidFill>
          <a:latin typeface="+mn-lt"/>
          <a:ea typeface="+mn-ea"/>
          <a:cs typeface="+mn-cs"/>
        </a:defRPr>
      </a:lvl2pPr>
      <a:lvl3pPr marL="731301" indent="-182825" algn="l" defTabSz="914126" rtl="0" eaLnBrk="1" latinLnBrk="0" hangingPunct="1">
        <a:lnSpc>
          <a:spcPct val="100000"/>
        </a:lnSpc>
        <a:spcBef>
          <a:spcPts val="500"/>
        </a:spcBef>
        <a:buClr>
          <a:schemeClr val="tx2"/>
        </a:buClr>
        <a:buFont typeface="Arial" pitchFamily="34" charset="0"/>
        <a:buChar char="•"/>
        <a:defRPr sz="1400" kern="1200">
          <a:solidFill>
            <a:schemeClr val="tx1"/>
          </a:solidFill>
          <a:latin typeface="+mn-lt"/>
          <a:ea typeface="+mn-ea"/>
          <a:cs typeface="+mn-cs"/>
        </a:defRPr>
      </a:lvl3pPr>
      <a:lvl4pPr marL="1005538" indent="-182825" algn="l" defTabSz="914126" rtl="0" eaLnBrk="1" latinLnBrk="0" hangingPunct="1">
        <a:lnSpc>
          <a:spcPct val="100000"/>
        </a:lnSpc>
        <a:spcBef>
          <a:spcPts val="500"/>
        </a:spcBef>
        <a:buClr>
          <a:schemeClr val="tx2"/>
        </a:buClr>
        <a:buFont typeface="Arial" pitchFamily="34" charset="0"/>
        <a:buChar char="•"/>
        <a:defRPr sz="1400" kern="1200">
          <a:solidFill>
            <a:schemeClr val="tx1"/>
          </a:solidFill>
          <a:latin typeface="+mn-lt"/>
          <a:ea typeface="+mn-ea"/>
          <a:cs typeface="+mn-cs"/>
        </a:defRPr>
      </a:lvl4pPr>
      <a:lvl5pPr marL="1279776" indent="-182825" algn="l" defTabSz="914126" rtl="0" eaLnBrk="1" latinLnBrk="0" hangingPunct="1">
        <a:lnSpc>
          <a:spcPct val="100000"/>
        </a:lnSpc>
        <a:spcBef>
          <a:spcPts val="500"/>
        </a:spcBef>
        <a:buClr>
          <a:schemeClr val="tx2"/>
        </a:buClr>
        <a:buFont typeface="Arial" pitchFamily="34" charset="0"/>
        <a:buChar char="•"/>
        <a:defRPr sz="1400" kern="1200">
          <a:solidFill>
            <a:schemeClr val="tx1"/>
          </a:solidFill>
          <a:latin typeface="+mn-lt"/>
          <a:ea typeface="+mn-ea"/>
          <a:cs typeface="+mn-cs"/>
        </a:defRPr>
      </a:lvl5pPr>
      <a:lvl6pPr marL="1599520" indent="-228531" algn="l" defTabSz="914126" rtl="0" eaLnBrk="1" latinLnBrk="0" hangingPunct="1">
        <a:lnSpc>
          <a:spcPct val="100000"/>
        </a:lnSpc>
        <a:spcBef>
          <a:spcPts val="500"/>
        </a:spcBef>
        <a:buClr>
          <a:schemeClr val="tx2"/>
        </a:buClr>
        <a:buFont typeface="Arial" pitchFamily="34" charset="0"/>
        <a:buChar char="•"/>
        <a:defRPr sz="1400" kern="1200">
          <a:solidFill>
            <a:schemeClr val="tx1"/>
          </a:solidFill>
          <a:latin typeface="+mn-lt"/>
          <a:ea typeface="+mn-ea"/>
          <a:cs typeface="+mn-cs"/>
        </a:defRPr>
      </a:lvl6pPr>
      <a:lvl7pPr marL="1899430" indent="-228531" algn="l" defTabSz="914126" rtl="0" eaLnBrk="1" latinLnBrk="0" hangingPunct="1">
        <a:lnSpc>
          <a:spcPct val="100000"/>
        </a:lnSpc>
        <a:spcBef>
          <a:spcPts val="500"/>
        </a:spcBef>
        <a:buClr>
          <a:schemeClr val="tx2"/>
        </a:buClr>
        <a:buFont typeface="Arial" pitchFamily="34" charset="0"/>
        <a:buChar char="•"/>
        <a:defRPr sz="1400" kern="1200">
          <a:solidFill>
            <a:schemeClr val="tx1"/>
          </a:solidFill>
          <a:latin typeface="+mn-lt"/>
          <a:ea typeface="+mn-ea"/>
          <a:cs typeface="+mn-cs"/>
        </a:defRPr>
      </a:lvl7pPr>
      <a:lvl8pPr marL="2199340" indent="-228531" algn="l" defTabSz="914126" rtl="0" eaLnBrk="1" latinLnBrk="0" hangingPunct="1">
        <a:lnSpc>
          <a:spcPct val="100000"/>
        </a:lnSpc>
        <a:spcBef>
          <a:spcPts val="500"/>
        </a:spcBef>
        <a:buClr>
          <a:schemeClr val="tx2"/>
        </a:buClr>
        <a:buFont typeface="Arial" pitchFamily="34" charset="0"/>
        <a:buChar char="•"/>
        <a:defRPr sz="1400" kern="1200">
          <a:solidFill>
            <a:schemeClr val="tx1"/>
          </a:solidFill>
          <a:latin typeface="+mn-lt"/>
          <a:ea typeface="+mn-ea"/>
          <a:cs typeface="+mn-cs"/>
        </a:defRPr>
      </a:lvl8pPr>
      <a:lvl9pPr marL="2499250" indent="-228531" algn="l" defTabSz="914126" rtl="0" eaLnBrk="1" latinLnBrk="0" hangingPunct="1">
        <a:lnSpc>
          <a:spcPct val="100000"/>
        </a:lnSpc>
        <a:spcBef>
          <a:spcPts val="500"/>
        </a:spcBef>
        <a:buClr>
          <a:schemeClr val="tx2"/>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39" userDrawn="1">
          <p15:clr>
            <a:srgbClr val="F26B43"/>
          </p15:clr>
        </p15:guide>
        <p15:guide id="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a:t>Support Process</a:t>
            </a:r>
          </a:p>
        </p:txBody>
      </p:sp>
      <p:sp>
        <p:nvSpPr>
          <p:cNvPr id="4" name="Subtitle 3"/>
          <p:cNvSpPr>
            <a:spLocks noGrp="1"/>
          </p:cNvSpPr>
          <p:nvPr>
            <p:ph type="subTitle" idx="1"/>
          </p:nvPr>
        </p:nvSpPr>
        <p:spPr/>
        <p:txBody>
          <a:bodyPr/>
          <a:lstStyle/>
          <a:p>
            <a:r>
              <a:rPr lang="it-IT" dirty="0"/>
              <a:t>Michelle McCausland</a:t>
            </a:r>
          </a:p>
        </p:txBody>
      </p:sp>
    </p:spTree>
    <p:extLst>
      <p:ext uri="{BB962C8B-B14F-4D97-AF65-F5344CB8AC3E}">
        <p14:creationId xmlns:p14="http://schemas.microsoft.com/office/powerpoint/2010/main" val="28089201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33772" y="332656"/>
            <a:ext cx="11521280" cy="61926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 name="Rectangle 2"/>
          <p:cNvSpPr/>
          <p:nvPr/>
        </p:nvSpPr>
        <p:spPr>
          <a:xfrm>
            <a:off x="405780" y="404664"/>
            <a:ext cx="11377264" cy="6048672"/>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1600"/>
          </a:p>
        </p:txBody>
      </p:sp>
      <p:sp>
        <p:nvSpPr>
          <p:cNvPr id="13" name="Title 12"/>
          <p:cNvSpPr>
            <a:spLocks noGrp="1"/>
          </p:cNvSpPr>
          <p:nvPr>
            <p:ph type="title"/>
          </p:nvPr>
        </p:nvSpPr>
        <p:spPr>
          <a:xfrm>
            <a:off x="1066522" y="642594"/>
            <a:ext cx="10055781" cy="1274238"/>
          </a:xfrm>
        </p:spPr>
        <p:txBody>
          <a:bodyPr/>
          <a:lstStyle/>
          <a:p>
            <a:r>
              <a:rPr lang="en-US" dirty="0">
                <a:solidFill>
                  <a:schemeClr val="bg2"/>
                </a:solidFill>
              </a:rPr>
              <a:t>Assigning Tickets</a:t>
            </a:r>
          </a:p>
        </p:txBody>
      </p:sp>
      <p:sp>
        <p:nvSpPr>
          <p:cNvPr id="14" name="Content Placeholder 13"/>
          <p:cNvSpPr>
            <a:spLocks noGrp="1"/>
          </p:cNvSpPr>
          <p:nvPr>
            <p:ph idx="1"/>
          </p:nvPr>
        </p:nvSpPr>
        <p:spPr>
          <a:xfrm>
            <a:off x="1066522" y="1916832"/>
            <a:ext cx="10055781" cy="4118208"/>
          </a:xfrm>
        </p:spPr>
        <p:txBody>
          <a:bodyPr/>
          <a:lstStyle/>
          <a:p>
            <a:pPr algn="just"/>
            <a:r>
              <a:rPr lang="en-US" dirty="0">
                <a:solidFill>
                  <a:schemeClr val="bg2"/>
                </a:solidFill>
              </a:rPr>
              <a:t>The top 10 tickets in each customer’s backlog are assigned to people on Level 2 support by the support coordinator.</a:t>
            </a:r>
          </a:p>
          <a:p>
            <a:r>
              <a:rPr lang="en-US" dirty="0">
                <a:solidFill>
                  <a:schemeClr val="bg2"/>
                </a:solidFill>
              </a:rPr>
              <a:t>This is done via a formal email from the support coordinator:</a:t>
            </a:r>
          </a:p>
          <a:p>
            <a:pPr lvl="1"/>
            <a:r>
              <a:rPr lang="en-US" dirty="0">
                <a:solidFill>
                  <a:schemeClr val="bg2"/>
                </a:solidFill>
              </a:rPr>
              <a:t>Should contain a forwarded copy of original email thread.</a:t>
            </a:r>
          </a:p>
          <a:p>
            <a:pPr lvl="1"/>
            <a:r>
              <a:rPr lang="en-US" dirty="0">
                <a:solidFill>
                  <a:schemeClr val="bg2"/>
                </a:solidFill>
              </a:rPr>
              <a:t>Will state that X has been assigned to this ticket.</a:t>
            </a:r>
          </a:p>
          <a:p>
            <a:pPr algn="just"/>
            <a:r>
              <a:rPr lang="en-US" dirty="0">
                <a:solidFill>
                  <a:schemeClr val="bg2"/>
                </a:solidFill>
              </a:rPr>
              <a:t>This ticket is now this person’s responsibility to move through the support process.</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14692" y="4293096"/>
            <a:ext cx="2765974" cy="1846287"/>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890869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33772" y="332656"/>
            <a:ext cx="11521280" cy="61926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 name="Rectangle 2"/>
          <p:cNvSpPr/>
          <p:nvPr/>
        </p:nvSpPr>
        <p:spPr>
          <a:xfrm>
            <a:off x="405780" y="404664"/>
            <a:ext cx="11377264" cy="6048672"/>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1600"/>
          </a:p>
        </p:txBody>
      </p:sp>
      <p:sp>
        <p:nvSpPr>
          <p:cNvPr id="13" name="Title 12"/>
          <p:cNvSpPr>
            <a:spLocks noGrp="1"/>
          </p:cNvSpPr>
          <p:nvPr>
            <p:ph type="title"/>
          </p:nvPr>
        </p:nvSpPr>
        <p:spPr/>
        <p:txBody>
          <a:bodyPr/>
          <a:lstStyle/>
          <a:p>
            <a:r>
              <a:rPr lang="en-US" dirty="0">
                <a:solidFill>
                  <a:schemeClr val="bg2"/>
                </a:solidFill>
              </a:rPr>
              <a:t>Working On A Ticket</a:t>
            </a:r>
          </a:p>
        </p:txBody>
      </p:sp>
      <p:sp>
        <p:nvSpPr>
          <p:cNvPr id="14" name="Content Placeholder 13"/>
          <p:cNvSpPr>
            <a:spLocks noGrp="1"/>
          </p:cNvSpPr>
          <p:nvPr>
            <p:ph idx="1"/>
          </p:nvPr>
        </p:nvSpPr>
        <p:spPr/>
        <p:txBody>
          <a:bodyPr/>
          <a:lstStyle/>
          <a:p>
            <a:pPr algn="just"/>
            <a:r>
              <a:rPr lang="en-US" dirty="0">
                <a:solidFill>
                  <a:schemeClr val="bg2"/>
                </a:solidFill>
              </a:rPr>
              <a:t>When the person on Level 2 support begins work on the ticket it is moved to </a:t>
            </a:r>
            <a:r>
              <a:rPr lang="en-US" b="1" dirty="0">
                <a:solidFill>
                  <a:schemeClr val="accent1"/>
                </a:solidFill>
              </a:rPr>
              <a:t>In Progress.</a:t>
            </a:r>
          </a:p>
          <a:p>
            <a:pPr algn="just"/>
            <a:r>
              <a:rPr lang="en-US" dirty="0">
                <a:solidFill>
                  <a:schemeClr val="bg2"/>
                </a:solidFill>
              </a:rPr>
              <a:t>They will read the ticket requirements thoroughly, including any existing comments and begin working on the ticket.</a:t>
            </a:r>
          </a:p>
          <a:p>
            <a:pPr algn="just"/>
            <a:r>
              <a:rPr lang="en-US" dirty="0">
                <a:solidFill>
                  <a:schemeClr val="bg2"/>
                </a:solidFill>
              </a:rPr>
              <a:t>Once the requirements of the ticket have been met e.g. a report has been deployed to QA for testing, an email must be sent to the customer detailing:</a:t>
            </a:r>
          </a:p>
          <a:p>
            <a:pPr lvl="1" algn="just"/>
            <a:r>
              <a:rPr lang="en-US" dirty="0">
                <a:solidFill>
                  <a:schemeClr val="bg2"/>
                </a:solidFill>
              </a:rPr>
              <a:t>The ticket number for reference</a:t>
            </a:r>
          </a:p>
          <a:p>
            <a:pPr lvl="1" algn="just"/>
            <a:r>
              <a:rPr lang="en-US" dirty="0">
                <a:solidFill>
                  <a:schemeClr val="bg2"/>
                </a:solidFill>
              </a:rPr>
              <a:t>What work has been completed</a:t>
            </a:r>
          </a:p>
          <a:p>
            <a:pPr lvl="1" algn="just"/>
            <a:r>
              <a:rPr lang="en-US" dirty="0">
                <a:solidFill>
                  <a:schemeClr val="bg2"/>
                </a:solidFill>
              </a:rPr>
              <a:t>What database, if relevant i.e. QA or production</a:t>
            </a:r>
          </a:p>
          <a:p>
            <a:pPr algn="just"/>
            <a:r>
              <a:rPr lang="en-US" dirty="0">
                <a:solidFill>
                  <a:schemeClr val="bg2"/>
                </a:solidFill>
              </a:rPr>
              <a:t>Once the email has been sent it is </a:t>
            </a:r>
            <a:r>
              <a:rPr lang="en-US" b="1" dirty="0">
                <a:solidFill>
                  <a:schemeClr val="accent1"/>
                </a:solidFill>
              </a:rPr>
              <a:t>VERY</a:t>
            </a:r>
            <a:r>
              <a:rPr lang="en-US" dirty="0">
                <a:solidFill>
                  <a:schemeClr val="accent1"/>
                </a:solidFill>
              </a:rPr>
              <a:t> </a:t>
            </a:r>
            <a:r>
              <a:rPr lang="en-US" dirty="0">
                <a:solidFill>
                  <a:schemeClr val="bg2"/>
                </a:solidFill>
              </a:rPr>
              <a:t>important that you update the support ticket with this correspondence </a:t>
            </a:r>
            <a:r>
              <a:rPr lang="en-US" b="1" dirty="0">
                <a:solidFill>
                  <a:schemeClr val="accent1"/>
                </a:solidFill>
              </a:rPr>
              <a:t>AND </a:t>
            </a:r>
            <a:r>
              <a:rPr lang="en-US" dirty="0">
                <a:solidFill>
                  <a:schemeClr val="bg2"/>
                </a:solidFill>
              </a:rPr>
              <a:t>ensure your harvest is up to date.</a:t>
            </a:r>
          </a:p>
          <a:p>
            <a:pPr algn="just"/>
            <a:r>
              <a:rPr lang="en-US" dirty="0">
                <a:solidFill>
                  <a:schemeClr val="bg2"/>
                </a:solidFill>
              </a:rPr>
              <a:t>Now you can move the ticket to </a:t>
            </a:r>
            <a:r>
              <a:rPr lang="en-US" b="1" dirty="0">
                <a:solidFill>
                  <a:schemeClr val="accent1"/>
                </a:solidFill>
              </a:rPr>
              <a:t>Awaiting Response From Customer</a:t>
            </a:r>
            <a:r>
              <a:rPr lang="en-US" dirty="0">
                <a:solidFill>
                  <a:schemeClr val="bg2"/>
                </a:solidFill>
              </a:rPr>
              <a:t>.</a:t>
            </a:r>
            <a:endParaRPr lang="en-US" dirty="0">
              <a:solidFill>
                <a:schemeClr val="accent1"/>
              </a:solidFill>
            </a:endParaRPr>
          </a:p>
        </p:txBody>
      </p:sp>
    </p:spTree>
    <p:extLst>
      <p:ext uri="{BB962C8B-B14F-4D97-AF65-F5344CB8AC3E}">
        <p14:creationId xmlns:p14="http://schemas.microsoft.com/office/powerpoint/2010/main" val="38995213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xEl>
                                              <p:pRg st="1" end="1"/>
                                            </p:txEl>
                                          </p:spTgt>
                                        </p:tgtEl>
                                        <p:attrNameLst>
                                          <p:attrName>style.visibility</p:attrName>
                                        </p:attrNameLst>
                                      </p:cBhvr>
                                      <p:to>
                                        <p:strVal val="visible"/>
                                      </p:to>
                                    </p:set>
                                    <p:animEffect transition="in" filter="fade">
                                      <p:cBhvr>
                                        <p:cTn id="7" dur="500"/>
                                        <p:tgtEl>
                                          <p:spTgt spid="1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xEl>
                                              <p:pRg st="2" end="2"/>
                                            </p:txEl>
                                          </p:spTgt>
                                        </p:tgtEl>
                                        <p:attrNameLst>
                                          <p:attrName>style.visibility</p:attrName>
                                        </p:attrNameLst>
                                      </p:cBhvr>
                                      <p:to>
                                        <p:strVal val="visible"/>
                                      </p:to>
                                    </p:set>
                                    <p:animEffect transition="in" filter="fade">
                                      <p:cBhvr>
                                        <p:cTn id="12" dur="500"/>
                                        <p:tgtEl>
                                          <p:spTgt spid="14">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14">
                                            <p:txEl>
                                              <p:pRg st="3" end="3"/>
                                            </p:txEl>
                                          </p:spTgt>
                                        </p:tgtEl>
                                        <p:attrNameLst>
                                          <p:attrName>style.visibility</p:attrName>
                                        </p:attrNameLst>
                                      </p:cBhvr>
                                      <p:to>
                                        <p:strVal val="visible"/>
                                      </p:to>
                                    </p:set>
                                    <p:animEffect transition="in" filter="fade">
                                      <p:cBhvr>
                                        <p:cTn id="15" dur="500"/>
                                        <p:tgtEl>
                                          <p:spTgt spid="14">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4">
                                            <p:txEl>
                                              <p:pRg st="4" end="4"/>
                                            </p:txEl>
                                          </p:spTgt>
                                        </p:tgtEl>
                                        <p:attrNameLst>
                                          <p:attrName>style.visibility</p:attrName>
                                        </p:attrNameLst>
                                      </p:cBhvr>
                                      <p:to>
                                        <p:strVal val="visible"/>
                                      </p:to>
                                    </p:set>
                                    <p:animEffect transition="in" filter="fade">
                                      <p:cBhvr>
                                        <p:cTn id="18" dur="500"/>
                                        <p:tgtEl>
                                          <p:spTgt spid="14">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14">
                                            <p:txEl>
                                              <p:pRg st="5" end="5"/>
                                            </p:txEl>
                                          </p:spTgt>
                                        </p:tgtEl>
                                        <p:attrNameLst>
                                          <p:attrName>style.visibility</p:attrName>
                                        </p:attrNameLst>
                                      </p:cBhvr>
                                      <p:to>
                                        <p:strVal val="visible"/>
                                      </p:to>
                                    </p:set>
                                    <p:animEffect transition="in" filter="fade">
                                      <p:cBhvr>
                                        <p:cTn id="21" dur="500"/>
                                        <p:tgtEl>
                                          <p:spTgt spid="14">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4">
                                            <p:txEl>
                                              <p:pRg st="6" end="6"/>
                                            </p:txEl>
                                          </p:spTgt>
                                        </p:tgtEl>
                                        <p:attrNameLst>
                                          <p:attrName>style.visibility</p:attrName>
                                        </p:attrNameLst>
                                      </p:cBhvr>
                                      <p:to>
                                        <p:strVal val="visible"/>
                                      </p:to>
                                    </p:set>
                                    <p:animEffect transition="in" filter="fade">
                                      <p:cBhvr>
                                        <p:cTn id="26" dur="500"/>
                                        <p:tgtEl>
                                          <p:spTgt spid="14">
                                            <p:txEl>
                                              <p:pRg st="6" end="6"/>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4">
                                            <p:txEl>
                                              <p:pRg st="7" end="7"/>
                                            </p:txEl>
                                          </p:spTgt>
                                        </p:tgtEl>
                                        <p:attrNameLst>
                                          <p:attrName>style.visibility</p:attrName>
                                        </p:attrNameLst>
                                      </p:cBhvr>
                                      <p:to>
                                        <p:strVal val="visible"/>
                                      </p:to>
                                    </p:set>
                                    <p:animEffect transition="in" filter="fade">
                                      <p:cBhvr>
                                        <p:cTn id="31" dur="500"/>
                                        <p:tgtEl>
                                          <p:spTgt spid="1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33772" y="332656"/>
            <a:ext cx="11521280" cy="61926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 name="Rectangle 2"/>
          <p:cNvSpPr/>
          <p:nvPr/>
        </p:nvSpPr>
        <p:spPr>
          <a:xfrm>
            <a:off x="405780" y="404664"/>
            <a:ext cx="11377264" cy="6048672"/>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1600"/>
          </a:p>
        </p:txBody>
      </p:sp>
      <p:sp>
        <p:nvSpPr>
          <p:cNvPr id="13" name="Title 12"/>
          <p:cNvSpPr>
            <a:spLocks noGrp="1"/>
          </p:cNvSpPr>
          <p:nvPr>
            <p:ph type="title"/>
          </p:nvPr>
        </p:nvSpPr>
        <p:spPr/>
        <p:txBody>
          <a:bodyPr/>
          <a:lstStyle/>
          <a:p>
            <a:r>
              <a:rPr lang="en-US" dirty="0">
                <a:solidFill>
                  <a:schemeClr val="bg2"/>
                </a:solidFill>
              </a:rPr>
              <a:t>Working On A Ticket - </a:t>
            </a:r>
            <a:r>
              <a:rPr lang="en-US" dirty="0" err="1">
                <a:solidFill>
                  <a:schemeClr val="bg2"/>
                </a:solidFill>
              </a:rPr>
              <a:t>Ctd</a:t>
            </a:r>
            <a:endParaRPr lang="en-US" dirty="0">
              <a:solidFill>
                <a:schemeClr val="bg2"/>
              </a:solidFill>
            </a:endParaRPr>
          </a:p>
        </p:txBody>
      </p:sp>
      <p:sp>
        <p:nvSpPr>
          <p:cNvPr id="14" name="Content Placeholder 13"/>
          <p:cNvSpPr>
            <a:spLocks noGrp="1"/>
          </p:cNvSpPr>
          <p:nvPr>
            <p:ph idx="1"/>
          </p:nvPr>
        </p:nvSpPr>
        <p:spPr>
          <a:xfrm>
            <a:off x="1066522" y="1844824"/>
            <a:ext cx="10055781" cy="4248472"/>
          </a:xfrm>
        </p:spPr>
        <p:txBody>
          <a:bodyPr>
            <a:normAutofit fontScale="92500" lnSpcReduction="10000"/>
          </a:bodyPr>
          <a:lstStyle/>
          <a:p>
            <a:pPr algn="just"/>
            <a:r>
              <a:rPr lang="en-US" dirty="0">
                <a:solidFill>
                  <a:schemeClr val="bg2"/>
                </a:solidFill>
              </a:rPr>
              <a:t>If there has been no response from the customer after 7 days of the ticket being moved into awaiting response, a follow up email must be sent to the customer asking for an update.</a:t>
            </a:r>
          </a:p>
          <a:p>
            <a:pPr algn="just"/>
            <a:r>
              <a:rPr lang="en-US" dirty="0">
                <a:solidFill>
                  <a:schemeClr val="bg2"/>
                </a:solidFill>
              </a:rPr>
              <a:t>If after a further 7 days there has been no response this is then escalated to the support coordinator who will action as appropriate.</a:t>
            </a:r>
          </a:p>
          <a:p>
            <a:pPr algn="just"/>
            <a:r>
              <a:rPr lang="en-US" dirty="0">
                <a:solidFill>
                  <a:schemeClr val="bg2"/>
                </a:solidFill>
              </a:rPr>
              <a:t>If a ticket cannot have any work carried out until some criteria or information is found / implemented, the ticket is placed </a:t>
            </a:r>
            <a:r>
              <a:rPr lang="en-US" b="1" dirty="0">
                <a:solidFill>
                  <a:schemeClr val="accent1"/>
                </a:solidFill>
              </a:rPr>
              <a:t>on hold </a:t>
            </a:r>
            <a:r>
              <a:rPr lang="en-US" dirty="0">
                <a:solidFill>
                  <a:schemeClr val="bg2"/>
                </a:solidFill>
              </a:rPr>
              <a:t>until such time as work can resume.</a:t>
            </a:r>
          </a:p>
          <a:p>
            <a:pPr algn="just"/>
            <a:r>
              <a:rPr lang="en-US" dirty="0">
                <a:solidFill>
                  <a:schemeClr val="bg2"/>
                </a:solidFill>
              </a:rPr>
              <a:t>When a customer has responded to a ticket they will place it in </a:t>
            </a:r>
            <a:r>
              <a:rPr lang="en-US" b="1" dirty="0">
                <a:solidFill>
                  <a:schemeClr val="accent1"/>
                </a:solidFill>
              </a:rPr>
              <a:t>response received</a:t>
            </a:r>
            <a:r>
              <a:rPr lang="en-US" b="1" dirty="0">
                <a:solidFill>
                  <a:schemeClr val="bg2"/>
                </a:solidFill>
              </a:rPr>
              <a:t>.</a:t>
            </a:r>
          </a:p>
          <a:p>
            <a:pPr algn="just"/>
            <a:r>
              <a:rPr lang="en-US" dirty="0">
                <a:solidFill>
                  <a:schemeClr val="bg2"/>
                </a:solidFill>
              </a:rPr>
              <a:t>The support person assigned to this ticket is responsible for moving it out of this state:</a:t>
            </a:r>
          </a:p>
          <a:p>
            <a:pPr lvl="1" algn="just"/>
            <a:r>
              <a:rPr lang="en-US" dirty="0">
                <a:solidFill>
                  <a:schemeClr val="bg2"/>
                </a:solidFill>
              </a:rPr>
              <a:t>Either back to In Progress when work continues on the ticket</a:t>
            </a:r>
          </a:p>
          <a:p>
            <a:pPr lvl="1" algn="just"/>
            <a:r>
              <a:rPr lang="en-US" dirty="0">
                <a:solidFill>
                  <a:schemeClr val="bg2"/>
                </a:solidFill>
              </a:rPr>
              <a:t>Or back into awaiting response from customer following an email to the customer</a:t>
            </a:r>
          </a:p>
          <a:p>
            <a:pPr lvl="1" algn="just"/>
            <a:r>
              <a:rPr lang="en-US" dirty="0">
                <a:solidFill>
                  <a:schemeClr val="bg2"/>
                </a:solidFill>
              </a:rPr>
              <a:t>Or into closed</a:t>
            </a:r>
          </a:p>
          <a:p>
            <a:pPr algn="just"/>
            <a:r>
              <a:rPr lang="en-US" dirty="0">
                <a:solidFill>
                  <a:schemeClr val="bg2"/>
                </a:solidFill>
              </a:rPr>
              <a:t>The ticket is in this column because the customer believes it is no longer their responsibility. As such, you must send an email to the customer explaining the work carried out in order to move this ticket back to awaiting response from customer.</a:t>
            </a:r>
          </a:p>
        </p:txBody>
      </p:sp>
    </p:spTree>
    <p:extLst>
      <p:ext uri="{BB962C8B-B14F-4D97-AF65-F5344CB8AC3E}">
        <p14:creationId xmlns:p14="http://schemas.microsoft.com/office/powerpoint/2010/main" val="23714069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xEl>
                                              <p:pRg st="1" end="1"/>
                                            </p:txEl>
                                          </p:spTgt>
                                        </p:tgtEl>
                                        <p:attrNameLst>
                                          <p:attrName>style.visibility</p:attrName>
                                        </p:attrNameLst>
                                      </p:cBhvr>
                                      <p:to>
                                        <p:strVal val="visible"/>
                                      </p:to>
                                    </p:set>
                                    <p:animEffect transition="in" filter="fade">
                                      <p:cBhvr>
                                        <p:cTn id="7" dur="500"/>
                                        <p:tgtEl>
                                          <p:spTgt spid="1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xEl>
                                              <p:pRg st="2" end="2"/>
                                            </p:txEl>
                                          </p:spTgt>
                                        </p:tgtEl>
                                        <p:attrNameLst>
                                          <p:attrName>style.visibility</p:attrName>
                                        </p:attrNameLst>
                                      </p:cBhvr>
                                      <p:to>
                                        <p:strVal val="visible"/>
                                      </p:to>
                                    </p:set>
                                    <p:animEffect transition="in" filter="fade">
                                      <p:cBhvr>
                                        <p:cTn id="12" dur="500"/>
                                        <p:tgtEl>
                                          <p:spTgt spid="1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xEl>
                                              <p:pRg st="3" end="3"/>
                                            </p:txEl>
                                          </p:spTgt>
                                        </p:tgtEl>
                                        <p:attrNameLst>
                                          <p:attrName>style.visibility</p:attrName>
                                        </p:attrNameLst>
                                      </p:cBhvr>
                                      <p:to>
                                        <p:strVal val="visible"/>
                                      </p:to>
                                    </p:set>
                                    <p:animEffect transition="in" filter="fade">
                                      <p:cBhvr>
                                        <p:cTn id="17" dur="500"/>
                                        <p:tgtEl>
                                          <p:spTgt spid="1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
                                            <p:txEl>
                                              <p:pRg st="4" end="4"/>
                                            </p:txEl>
                                          </p:spTgt>
                                        </p:tgtEl>
                                        <p:attrNameLst>
                                          <p:attrName>style.visibility</p:attrName>
                                        </p:attrNameLst>
                                      </p:cBhvr>
                                      <p:to>
                                        <p:strVal val="visible"/>
                                      </p:to>
                                    </p:set>
                                    <p:animEffect transition="in" filter="fade">
                                      <p:cBhvr>
                                        <p:cTn id="22" dur="500"/>
                                        <p:tgtEl>
                                          <p:spTgt spid="14">
                                            <p:txEl>
                                              <p:pRg st="4" end="4"/>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14">
                                            <p:txEl>
                                              <p:pRg st="5" end="5"/>
                                            </p:txEl>
                                          </p:spTgt>
                                        </p:tgtEl>
                                        <p:attrNameLst>
                                          <p:attrName>style.visibility</p:attrName>
                                        </p:attrNameLst>
                                      </p:cBhvr>
                                      <p:to>
                                        <p:strVal val="visible"/>
                                      </p:to>
                                    </p:set>
                                    <p:animEffect transition="in" filter="fade">
                                      <p:cBhvr>
                                        <p:cTn id="25" dur="500"/>
                                        <p:tgtEl>
                                          <p:spTgt spid="14">
                                            <p:txEl>
                                              <p:pRg st="5" end="5"/>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14">
                                            <p:txEl>
                                              <p:pRg st="6" end="6"/>
                                            </p:txEl>
                                          </p:spTgt>
                                        </p:tgtEl>
                                        <p:attrNameLst>
                                          <p:attrName>style.visibility</p:attrName>
                                        </p:attrNameLst>
                                      </p:cBhvr>
                                      <p:to>
                                        <p:strVal val="visible"/>
                                      </p:to>
                                    </p:set>
                                    <p:animEffect transition="in" filter="fade">
                                      <p:cBhvr>
                                        <p:cTn id="28" dur="500"/>
                                        <p:tgtEl>
                                          <p:spTgt spid="14">
                                            <p:txEl>
                                              <p:pRg st="6" end="6"/>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14">
                                            <p:txEl>
                                              <p:pRg st="7" end="7"/>
                                            </p:txEl>
                                          </p:spTgt>
                                        </p:tgtEl>
                                        <p:attrNameLst>
                                          <p:attrName>style.visibility</p:attrName>
                                        </p:attrNameLst>
                                      </p:cBhvr>
                                      <p:to>
                                        <p:strVal val="visible"/>
                                      </p:to>
                                    </p:set>
                                    <p:animEffect transition="in" filter="fade">
                                      <p:cBhvr>
                                        <p:cTn id="31" dur="500"/>
                                        <p:tgtEl>
                                          <p:spTgt spid="14">
                                            <p:txEl>
                                              <p:pRg st="7" end="7"/>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4">
                                            <p:txEl>
                                              <p:pRg st="8" end="8"/>
                                            </p:txEl>
                                          </p:spTgt>
                                        </p:tgtEl>
                                        <p:attrNameLst>
                                          <p:attrName>style.visibility</p:attrName>
                                        </p:attrNameLst>
                                      </p:cBhvr>
                                      <p:to>
                                        <p:strVal val="visible"/>
                                      </p:to>
                                    </p:set>
                                    <p:animEffect transition="in" filter="fade">
                                      <p:cBhvr>
                                        <p:cTn id="36" dur="500"/>
                                        <p:tgtEl>
                                          <p:spTgt spid="1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33772" y="332656"/>
            <a:ext cx="11521280" cy="61926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 name="Rectangle 2"/>
          <p:cNvSpPr/>
          <p:nvPr/>
        </p:nvSpPr>
        <p:spPr>
          <a:xfrm>
            <a:off x="405780" y="404664"/>
            <a:ext cx="11377264" cy="6048672"/>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1600"/>
          </a:p>
        </p:txBody>
      </p:sp>
      <p:sp>
        <p:nvSpPr>
          <p:cNvPr id="13" name="Title 12"/>
          <p:cNvSpPr>
            <a:spLocks noGrp="1"/>
          </p:cNvSpPr>
          <p:nvPr>
            <p:ph type="title"/>
          </p:nvPr>
        </p:nvSpPr>
        <p:spPr/>
        <p:txBody>
          <a:bodyPr/>
          <a:lstStyle/>
          <a:p>
            <a:r>
              <a:rPr lang="en-US" dirty="0">
                <a:solidFill>
                  <a:schemeClr val="bg2"/>
                </a:solidFill>
              </a:rPr>
              <a:t>Difficulties With A Ticket</a:t>
            </a:r>
          </a:p>
        </p:txBody>
      </p:sp>
      <p:sp>
        <p:nvSpPr>
          <p:cNvPr id="14" name="Content Placeholder 13"/>
          <p:cNvSpPr>
            <a:spLocks noGrp="1"/>
          </p:cNvSpPr>
          <p:nvPr>
            <p:ph idx="1"/>
          </p:nvPr>
        </p:nvSpPr>
        <p:spPr>
          <a:xfrm>
            <a:off x="1066522" y="2014194"/>
            <a:ext cx="10055781" cy="4020846"/>
          </a:xfrm>
        </p:spPr>
        <p:txBody>
          <a:bodyPr>
            <a:normAutofit/>
          </a:bodyPr>
          <a:lstStyle/>
          <a:p>
            <a:pPr algn="just"/>
            <a:r>
              <a:rPr lang="en-US" dirty="0">
                <a:solidFill>
                  <a:schemeClr val="bg2"/>
                </a:solidFill>
              </a:rPr>
              <a:t>The first port of call for any difficulties encountered with tickets is to consult the </a:t>
            </a:r>
            <a:r>
              <a:rPr lang="en-US" b="1" dirty="0">
                <a:solidFill>
                  <a:schemeClr val="accent1"/>
                </a:solidFill>
              </a:rPr>
              <a:t>Evernote repository.</a:t>
            </a:r>
          </a:p>
          <a:p>
            <a:pPr algn="just"/>
            <a:r>
              <a:rPr lang="en-US" dirty="0">
                <a:solidFill>
                  <a:schemeClr val="bg2"/>
                </a:solidFill>
              </a:rPr>
              <a:t>If this does not prove fruitful, be sure to make note of this as a potential addition to the repo.</a:t>
            </a:r>
          </a:p>
          <a:p>
            <a:pPr algn="just"/>
            <a:r>
              <a:rPr lang="en-US" dirty="0">
                <a:solidFill>
                  <a:schemeClr val="bg2"/>
                </a:solidFill>
              </a:rPr>
              <a:t>The next step is to ask for assistance from someone you believe can help you.</a:t>
            </a:r>
          </a:p>
          <a:p>
            <a:pPr algn="just"/>
            <a:r>
              <a:rPr lang="en-US" dirty="0">
                <a:solidFill>
                  <a:schemeClr val="bg2"/>
                </a:solidFill>
              </a:rPr>
              <a:t>If you cannot find the appropriate assistance escalate your difficulty to the support coordinator (Michelle) who will ask you:</a:t>
            </a:r>
          </a:p>
          <a:p>
            <a:pPr lvl="1" algn="just"/>
            <a:r>
              <a:rPr lang="en-US" dirty="0">
                <a:solidFill>
                  <a:schemeClr val="bg2"/>
                </a:solidFill>
              </a:rPr>
              <a:t>What is the problem you are facing?</a:t>
            </a:r>
          </a:p>
          <a:p>
            <a:pPr lvl="1" algn="just"/>
            <a:r>
              <a:rPr lang="en-US" dirty="0">
                <a:solidFill>
                  <a:schemeClr val="bg2"/>
                </a:solidFill>
              </a:rPr>
              <a:t>Have you consulted Evernote?</a:t>
            </a:r>
          </a:p>
          <a:p>
            <a:pPr lvl="1" algn="just"/>
            <a:r>
              <a:rPr lang="en-US" dirty="0">
                <a:solidFill>
                  <a:schemeClr val="bg2"/>
                </a:solidFill>
              </a:rPr>
              <a:t>Have you asked for assistance? – If so from whom?</a:t>
            </a:r>
          </a:p>
          <a:p>
            <a:pPr algn="just"/>
            <a:r>
              <a:rPr lang="en-US" dirty="0">
                <a:solidFill>
                  <a:schemeClr val="bg2"/>
                </a:solidFill>
              </a:rPr>
              <a:t>If a resolution is still not achieved the ticket will be further escalated and possibly reassigned.</a:t>
            </a:r>
            <a:endParaRPr lang="en-US" dirty="0">
              <a:solidFill>
                <a:schemeClr val="accent1"/>
              </a:solidFill>
            </a:endParaRPr>
          </a:p>
        </p:txBody>
      </p:sp>
    </p:spTree>
    <p:extLst>
      <p:ext uri="{BB962C8B-B14F-4D97-AF65-F5344CB8AC3E}">
        <p14:creationId xmlns:p14="http://schemas.microsoft.com/office/powerpoint/2010/main" val="15881972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xEl>
                                              <p:pRg st="1" end="1"/>
                                            </p:txEl>
                                          </p:spTgt>
                                        </p:tgtEl>
                                        <p:attrNameLst>
                                          <p:attrName>style.visibility</p:attrName>
                                        </p:attrNameLst>
                                      </p:cBhvr>
                                      <p:to>
                                        <p:strVal val="visible"/>
                                      </p:to>
                                    </p:set>
                                    <p:animEffect transition="in" filter="fade">
                                      <p:cBhvr>
                                        <p:cTn id="7" dur="500"/>
                                        <p:tgtEl>
                                          <p:spTgt spid="1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xEl>
                                              <p:pRg st="2" end="2"/>
                                            </p:txEl>
                                          </p:spTgt>
                                        </p:tgtEl>
                                        <p:attrNameLst>
                                          <p:attrName>style.visibility</p:attrName>
                                        </p:attrNameLst>
                                      </p:cBhvr>
                                      <p:to>
                                        <p:strVal val="visible"/>
                                      </p:to>
                                    </p:set>
                                    <p:animEffect transition="in" filter="fade">
                                      <p:cBhvr>
                                        <p:cTn id="12" dur="500"/>
                                        <p:tgtEl>
                                          <p:spTgt spid="1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xEl>
                                              <p:pRg st="3" end="3"/>
                                            </p:txEl>
                                          </p:spTgt>
                                        </p:tgtEl>
                                        <p:attrNameLst>
                                          <p:attrName>style.visibility</p:attrName>
                                        </p:attrNameLst>
                                      </p:cBhvr>
                                      <p:to>
                                        <p:strVal val="visible"/>
                                      </p:to>
                                    </p:set>
                                    <p:animEffect transition="in" filter="fade">
                                      <p:cBhvr>
                                        <p:cTn id="17" dur="500"/>
                                        <p:tgtEl>
                                          <p:spTgt spid="14">
                                            <p:txEl>
                                              <p:pRg st="3" end="3"/>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14">
                                            <p:txEl>
                                              <p:pRg st="4" end="4"/>
                                            </p:txEl>
                                          </p:spTgt>
                                        </p:tgtEl>
                                        <p:attrNameLst>
                                          <p:attrName>style.visibility</p:attrName>
                                        </p:attrNameLst>
                                      </p:cBhvr>
                                      <p:to>
                                        <p:strVal val="visible"/>
                                      </p:to>
                                    </p:set>
                                    <p:animEffect transition="in" filter="fade">
                                      <p:cBhvr>
                                        <p:cTn id="20" dur="500"/>
                                        <p:tgtEl>
                                          <p:spTgt spid="14">
                                            <p:txEl>
                                              <p:pRg st="4" end="4"/>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14">
                                            <p:txEl>
                                              <p:pRg st="5" end="5"/>
                                            </p:txEl>
                                          </p:spTgt>
                                        </p:tgtEl>
                                        <p:attrNameLst>
                                          <p:attrName>style.visibility</p:attrName>
                                        </p:attrNameLst>
                                      </p:cBhvr>
                                      <p:to>
                                        <p:strVal val="visible"/>
                                      </p:to>
                                    </p:set>
                                    <p:animEffect transition="in" filter="fade">
                                      <p:cBhvr>
                                        <p:cTn id="23" dur="500"/>
                                        <p:tgtEl>
                                          <p:spTgt spid="14">
                                            <p:txEl>
                                              <p:pRg st="5" end="5"/>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14">
                                            <p:txEl>
                                              <p:pRg st="6" end="6"/>
                                            </p:txEl>
                                          </p:spTgt>
                                        </p:tgtEl>
                                        <p:attrNameLst>
                                          <p:attrName>style.visibility</p:attrName>
                                        </p:attrNameLst>
                                      </p:cBhvr>
                                      <p:to>
                                        <p:strVal val="visible"/>
                                      </p:to>
                                    </p:set>
                                    <p:animEffect transition="in" filter="fade">
                                      <p:cBhvr>
                                        <p:cTn id="26" dur="500"/>
                                        <p:tgtEl>
                                          <p:spTgt spid="14">
                                            <p:txEl>
                                              <p:pRg st="6" end="6"/>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4">
                                            <p:txEl>
                                              <p:pRg st="7" end="7"/>
                                            </p:txEl>
                                          </p:spTgt>
                                        </p:tgtEl>
                                        <p:attrNameLst>
                                          <p:attrName>style.visibility</p:attrName>
                                        </p:attrNameLst>
                                      </p:cBhvr>
                                      <p:to>
                                        <p:strVal val="visible"/>
                                      </p:to>
                                    </p:set>
                                    <p:animEffect transition="in" filter="fade">
                                      <p:cBhvr>
                                        <p:cTn id="31" dur="500"/>
                                        <p:tgtEl>
                                          <p:spTgt spid="1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33772" y="332656"/>
            <a:ext cx="11521280" cy="61926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 name="Rectangle 2"/>
          <p:cNvSpPr/>
          <p:nvPr/>
        </p:nvSpPr>
        <p:spPr>
          <a:xfrm>
            <a:off x="405780" y="404664"/>
            <a:ext cx="11377264" cy="6048672"/>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1600"/>
          </a:p>
        </p:txBody>
      </p:sp>
      <p:sp>
        <p:nvSpPr>
          <p:cNvPr id="13" name="Title 12"/>
          <p:cNvSpPr>
            <a:spLocks noGrp="1"/>
          </p:cNvSpPr>
          <p:nvPr>
            <p:ph type="title"/>
          </p:nvPr>
        </p:nvSpPr>
        <p:spPr/>
        <p:txBody>
          <a:bodyPr/>
          <a:lstStyle/>
          <a:p>
            <a:r>
              <a:rPr lang="en-US" dirty="0">
                <a:solidFill>
                  <a:schemeClr val="bg2"/>
                </a:solidFill>
              </a:rPr>
              <a:t>Moving from Support to Dev</a:t>
            </a:r>
          </a:p>
        </p:txBody>
      </p:sp>
      <p:sp>
        <p:nvSpPr>
          <p:cNvPr id="14" name="Content Placeholder 13"/>
          <p:cNvSpPr>
            <a:spLocks noGrp="1"/>
          </p:cNvSpPr>
          <p:nvPr>
            <p:ph idx="1"/>
          </p:nvPr>
        </p:nvSpPr>
        <p:spPr>
          <a:xfrm>
            <a:off x="1066522" y="2014194"/>
            <a:ext cx="10055781" cy="4020846"/>
          </a:xfrm>
        </p:spPr>
        <p:txBody>
          <a:bodyPr>
            <a:normAutofit/>
          </a:bodyPr>
          <a:lstStyle/>
          <a:p>
            <a:pPr algn="just"/>
            <a:r>
              <a:rPr lang="en-US" dirty="0">
                <a:solidFill>
                  <a:schemeClr val="bg2"/>
                </a:solidFill>
              </a:rPr>
              <a:t>In some cases a person working on a support ticket is drafted into a development sprint.</a:t>
            </a:r>
          </a:p>
          <a:p>
            <a:pPr algn="just"/>
            <a:r>
              <a:rPr lang="en-US" dirty="0">
                <a:solidFill>
                  <a:schemeClr val="bg2"/>
                </a:solidFill>
              </a:rPr>
              <a:t>This does not mean the ticket should be abandoned. </a:t>
            </a:r>
          </a:p>
          <a:p>
            <a:pPr algn="just"/>
            <a:r>
              <a:rPr lang="en-US" dirty="0">
                <a:solidFill>
                  <a:schemeClr val="bg2"/>
                </a:solidFill>
              </a:rPr>
              <a:t>It is up to the assignee of the ticket to either monitor the ticket’s progress or to inform the support coordinator that the ticket needs to be reassigned.</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12450" y="3717032"/>
            <a:ext cx="2318008" cy="2318008"/>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8885041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33772" y="332656"/>
            <a:ext cx="11521280" cy="61926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 name="Rectangle 2"/>
          <p:cNvSpPr/>
          <p:nvPr/>
        </p:nvSpPr>
        <p:spPr>
          <a:xfrm>
            <a:off x="405780" y="404664"/>
            <a:ext cx="11377264" cy="6048672"/>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1600"/>
          </a:p>
        </p:txBody>
      </p:sp>
      <p:sp>
        <p:nvSpPr>
          <p:cNvPr id="13" name="Title 12"/>
          <p:cNvSpPr>
            <a:spLocks noGrp="1"/>
          </p:cNvSpPr>
          <p:nvPr>
            <p:ph type="title"/>
          </p:nvPr>
        </p:nvSpPr>
        <p:spPr/>
        <p:txBody>
          <a:bodyPr/>
          <a:lstStyle/>
          <a:p>
            <a:r>
              <a:rPr lang="en-US" dirty="0">
                <a:solidFill>
                  <a:schemeClr val="bg2"/>
                </a:solidFill>
              </a:rPr>
              <a:t>Closing Tickets</a:t>
            </a:r>
          </a:p>
        </p:txBody>
      </p:sp>
      <p:sp>
        <p:nvSpPr>
          <p:cNvPr id="14" name="Content Placeholder 13"/>
          <p:cNvSpPr>
            <a:spLocks noGrp="1"/>
          </p:cNvSpPr>
          <p:nvPr>
            <p:ph idx="1"/>
          </p:nvPr>
        </p:nvSpPr>
        <p:spPr>
          <a:xfrm>
            <a:off x="1066522" y="2103120"/>
            <a:ext cx="7330135" cy="3931920"/>
          </a:xfrm>
        </p:spPr>
        <p:txBody>
          <a:bodyPr/>
          <a:lstStyle/>
          <a:p>
            <a:pPr algn="just"/>
            <a:r>
              <a:rPr lang="en-US" dirty="0">
                <a:solidFill>
                  <a:schemeClr val="bg2"/>
                </a:solidFill>
              </a:rPr>
              <a:t>Once the work is completed on a ticket and we are given the go ahead from the customer, the ticket is closed.</a:t>
            </a:r>
          </a:p>
          <a:p>
            <a:pPr algn="just"/>
            <a:r>
              <a:rPr lang="en-US" dirty="0">
                <a:solidFill>
                  <a:schemeClr val="bg2"/>
                </a:solidFill>
              </a:rPr>
              <a:t>A closing comment must be added to the ticket detailing the resolution reached and that the customer signed off on its closure.</a:t>
            </a:r>
          </a:p>
          <a:p>
            <a:pPr algn="just"/>
            <a:r>
              <a:rPr lang="en-US" dirty="0">
                <a:solidFill>
                  <a:schemeClr val="bg2"/>
                </a:solidFill>
              </a:rPr>
              <a:t>The more tickets we close in any given week the happier our customers will be!</a:t>
            </a:r>
          </a:p>
          <a:p>
            <a:pPr lvl="1"/>
            <a:endParaRPr lang="en-US" dirty="0">
              <a:solidFill>
                <a:schemeClr val="bg2"/>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00713" y="3598908"/>
            <a:ext cx="2378275" cy="2554267"/>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387287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7788" y="1484784"/>
            <a:ext cx="8208912" cy="5112568"/>
          </a:xfrm>
        </p:spPr>
        <p:txBody>
          <a:bodyPr/>
          <a:lstStyle/>
          <a:p>
            <a:pPr algn="just"/>
            <a:r>
              <a:rPr lang="en-US" dirty="0"/>
              <a:t>This support stand up takes place every day at 10 am GMT and lasts no longer than 15 minutes. (Irish staff)</a:t>
            </a:r>
          </a:p>
          <a:p>
            <a:pPr algn="just"/>
            <a:r>
              <a:rPr lang="en-US" dirty="0"/>
              <a:t>Everyone on support gathers around the Kanban board and answers the following 3 questions:</a:t>
            </a:r>
          </a:p>
          <a:p>
            <a:pPr lvl="1" algn="just"/>
            <a:r>
              <a:rPr lang="en-US" dirty="0"/>
              <a:t>Have you checked your email?</a:t>
            </a:r>
          </a:p>
          <a:p>
            <a:pPr lvl="1" algn="just"/>
            <a:r>
              <a:rPr lang="en-US" dirty="0"/>
              <a:t>Have you a list of priorities in order?</a:t>
            </a:r>
          </a:p>
          <a:p>
            <a:pPr lvl="1" algn="just"/>
            <a:r>
              <a:rPr lang="en-US" dirty="0"/>
              <a:t>Has anything come in overnight to impede you?</a:t>
            </a:r>
          </a:p>
          <a:p>
            <a:pPr algn="just"/>
            <a:r>
              <a:rPr lang="en-US" dirty="0"/>
              <a:t>Prior to this, it is important that everyone spend 5 – 10 minutes ensuring they can answer these questions and that their tickets are up to date on the Kanban board.</a:t>
            </a:r>
          </a:p>
          <a:p>
            <a:pPr algn="just"/>
            <a:r>
              <a:rPr lang="en-US" dirty="0"/>
              <a:t>Everybody stands up, everybody!</a:t>
            </a:r>
          </a:p>
          <a:p>
            <a:pPr algn="just"/>
            <a:r>
              <a:rPr lang="en-US" dirty="0"/>
              <a:t>Any other discussions that need to happen are arranged outside of this stand up.</a:t>
            </a:r>
          </a:p>
          <a:p>
            <a:pPr algn="just"/>
            <a:endParaRPr lang="en-US" dirty="0"/>
          </a:p>
        </p:txBody>
      </p:sp>
      <p:sp>
        <p:nvSpPr>
          <p:cNvPr id="5" name="Title 12"/>
          <p:cNvSpPr txBox="1">
            <a:spLocks/>
          </p:cNvSpPr>
          <p:nvPr/>
        </p:nvSpPr>
        <p:spPr>
          <a:xfrm>
            <a:off x="477789" y="260648"/>
            <a:ext cx="8208912" cy="1056504"/>
          </a:xfrm>
          <a:prstGeom prst="rect">
            <a:avLst/>
          </a:prstGeom>
        </p:spPr>
        <p:txBody>
          <a:bodyPr vert="horz" lIns="91440" tIns="45720" rIns="91440" bIns="45720" rtlCol="0" anchor="b">
            <a:normAutofit/>
          </a:bodyPr>
          <a:lstStyle>
            <a:lvl1pPr algn="l" defTabSz="914126" rtl="0" eaLnBrk="1" latinLnBrk="0" hangingPunct="1">
              <a:lnSpc>
                <a:spcPct val="90000"/>
              </a:lnSpc>
              <a:spcBef>
                <a:spcPct val="0"/>
              </a:spcBef>
              <a:buNone/>
              <a:defRPr lang="en-US" sz="2799" b="0" kern="1200" cap="none" spc="0" baseline="0" dirty="0">
                <a:solidFill>
                  <a:srgbClr val="FFFFFF"/>
                </a:solidFill>
                <a:effectLst/>
                <a:latin typeface="+mj-lt"/>
                <a:ea typeface="+mn-ea"/>
                <a:cs typeface="+mn-cs"/>
              </a:defRPr>
            </a:lvl1pPr>
          </a:lstStyle>
          <a:p>
            <a:r>
              <a:rPr lang="en-IE" sz="4800" dirty="0">
                <a:solidFill>
                  <a:schemeClr val="tx1"/>
                </a:solidFill>
              </a:rPr>
              <a:t>Daily Support Stand Up</a:t>
            </a:r>
          </a:p>
        </p:txBody>
      </p:sp>
    </p:spTree>
    <p:extLst>
      <p:ext uri="{BB962C8B-B14F-4D97-AF65-F5344CB8AC3E}">
        <p14:creationId xmlns:p14="http://schemas.microsoft.com/office/powerpoint/2010/main" val="39654922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7788" y="1484784"/>
            <a:ext cx="8208912" cy="5112568"/>
          </a:xfrm>
        </p:spPr>
        <p:txBody>
          <a:bodyPr/>
          <a:lstStyle/>
          <a:p>
            <a:pPr algn="just"/>
            <a:r>
              <a:rPr lang="en-US" dirty="0"/>
              <a:t>This scrum takes place everyday at 4:45pm GMT/ 8:45am EST and lasts no longer than 15 minutes.</a:t>
            </a:r>
          </a:p>
          <a:p>
            <a:pPr algn="just"/>
            <a:r>
              <a:rPr lang="en-US" dirty="0"/>
              <a:t>Everyone on support gathers around the Kanban board and answers the following 3 questions:</a:t>
            </a:r>
          </a:p>
          <a:p>
            <a:pPr lvl="1" algn="just"/>
            <a:r>
              <a:rPr lang="en-US" dirty="0"/>
              <a:t>What have you done since the last scrum?</a:t>
            </a:r>
          </a:p>
          <a:p>
            <a:pPr lvl="1" algn="just"/>
            <a:r>
              <a:rPr lang="en-US" dirty="0"/>
              <a:t>What will you do before the next scrum?</a:t>
            </a:r>
          </a:p>
          <a:p>
            <a:pPr lvl="1" algn="just"/>
            <a:r>
              <a:rPr lang="en-US" dirty="0"/>
              <a:t>Are there any impediments?</a:t>
            </a:r>
          </a:p>
          <a:p>
            <a:pPr algn="just"/>
            <a:r>
              <a:rPr lang="en-US" dirty="0"/>
              <a:t>Everybody should make sure they can answer these questions before the scrum.</a:t>
            </a:r>
          </a:p>
          <a:p>
            <a:pPr algn="just"/>
            <a:r>
              <a:rPr lang="en-US" dirty="0"/>
              <a:t>Everybody stands up.</a:t>
            </a:r>
          </a:p>
          <a:p>
            <a:pPr algn="just"/>
            <a:r>
              <a:rPr lang="en-US" dirty="0"/>
              <a:t>Any other discussions that need to happen are arranged outside of this stand up.</a:t>
            </a:r>
          </a:p>
          <a:p>
            <a:pPr algn="just"/>
            <a:endParaRPr lang="en-US" dirty="0"/>
          </a:p>
        </p:txBody>
      </p:sp>
      <p:sp>
        <p:nvSpPr>
          <p:cNvPr id="5" name="Title 12"/>
          <p:cNvSpPr txBox="1">
            <a:spLocks/>
          </p:cNvSpPr>
          <p:nvPr/>
        </p:nvSpPr>
        <p:spPr>
          <a:xfrm>
            <a:off x="477789" y="260648"/>
            <a:ext cx="8208912" cy="1056504"/>
          </a:xfrm>
          <a:prstGeom prst="rect">
            <a:avLst/>
          </a:prstGeom>
        </p:spPr>
        <p:txBody>
          <a:bodyPr vert="horz" lIns="91440" tIns="45720" rIns="91440" bIns="45720" rtlCol="0" anchor="b">
            <a:normAutofit/>
          </a:bodyPr>
          <a:lstStyle>
            <a:lvl1pPr algn="l" defTabSz="914126" rtl="0" eaLnBrk="1" latinLnBrk="0" hangingPunct="1">
              <a:lnSpc>
                <a:spcPct val="90000"/>
              </a:lnSpc>
              <a:spcBef>
                <a:spcPct val="0"/>
              </a:spcBef>
              <a:buNone/>
              <a:defRPr lang="en-US" sz="2799" b="0" kern="1200" cap="none" spc="0" baseline="0" dirty="0">
                <a:solidFill>
                  <a:srgbClr val="FFFFFF"/>
                </a:solidFill>
                <a:effectLst/>
                <a:latin typeface="+mj-lt"/>
                <a:ea typeface="+mn-ea"/>
                <a:cs typeface="+mn-cs"/>
              </a:defRPr>
            </a:lvl1pPr>
          </a:lstStyle>
          <a:p>
            <a:r>
              <a:rPr lang="en-IE" sz="4800" dirty="0">
                <a:solidFill>
                  <a:schemeClr val="tx1"/>
                </a:solidFill>
              </a:rPr>
              <a:t>Daily Scrum</a:t>
            </a:r>
          </a:p>
        </p:txBody>
      </p:sp>
    </p:spTree>
    <p:extLst>
      <p:ext uri="{BB962C8B-B14F-4D97-AF65-F5344CB8AC3E}">
        <p14:creationId xmlns:p14="http://schemas.microsoft.com/office/powerpoint/2010/main" val="41164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33772" y="332656"/>
            <a:ext cx="11521280" cy="61926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 name="Rectangle 2"/>
          <p:cNvSpPr/>
          <p:nvPr/>
        </p:nvSpPr>
        <p:spPr>
          <a:xfrm>
            <a:off x="405780" y="404664"/>
            <a:ext cx="11377264" cy="6048672"/>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1600"/>
          </a:p>
        </p:txBody>
      </p:sp>
      <p:sp>
        <p:nvSpPr>
          <p:cNvPr id="13" name="Title 12"/>
          <p:cNvSpPr>
            <a:spLocks noGrp="1"/>
          </p:cNvSpPr>
          <p:nvPr>
            <p:ph type="title"/>
          </p:nvPr>
        </p:nvSpPr>
        <p:spPr>
          <a:xfrm>
            <a:off x="1066522" y="642594"/>
            <a:ext cx="10055781" cy="1042230"/>
          </a:xfrm>
        </p:spPr>
        <p:txBody>
          <a:bodyPr/>
          <a:lstStyle/>
          <a:p>
            <a:r>
              <a:rPr lang="en-US" dirty="0">
                <a:solidFill>
                  <a:schemeClr val="bg2"/>
                </a:solidFill>
              </a:rPr>
              <a:t>Some New Processes</a:t>
            </a:r>
          </a:p>
        </p:txBody>
      </p:sp>
      <p:sp>
        <p:nvSpPr>
          <p:cNvPr id="14" name="Content Placeholder 13"/>
          <p:cNvSpPr>
            <a:spLocks noGrp="1"/>
          </p:cNvSpPr>
          <p:nvPr>
            <p:ph idx="1"/>
          </p:nvPr>
        </p:nvSpPr>
        <p:spPr>
          <a:xfrm>
            <a:off x="1066522" y="1756832"/>
            <a:ext cx="9924434" cy="4278208"/>
          </a:xfrm>
        </p:spPr>
        <p:txBody>
          <a:bodyPr/>
          <a:lstStyle/>
          <a:p>
            <a:pPr algn="just"/>
            <a:r>
              <a:rPr lang="en-US" b="1" dirty="0">
                <a:solidFill>
                  <a:schemeClr val="accent1"/>
                </a:solidFill>
              </a:rPr>
              <a:t>Support Overview Email </a:t>
            </a:r>
            <a:r>
              <a:rPr lang="en-US" dirty="0">
                <a:solidFill>
                  <a:schemeClr val="bg2"/>
                </a:solidFill>
              </a:rPr>
              <a:t>– This is sent out everyday by the person on level 1 support at the end of the day – It should document any important information that happened throughout the day.</a:t>
            </a:r>
          </a:p>
          <a:p>
            <a:pPr algn="just"/>
            <a:r>
              <a:rPr lang="en-US" b="1" dirty="0">
                <a:solidFill>
                  <a:schemeClr val="accent1"/>
                </a:solidFill>
              </a:rPr>
              <a:t>Information Radiators </a:t>
            </a:r>
            <a:r>
              <a:rPr lang="en-US" dirty="0">
                <a:solidFill>
                  <a:schemeClr val="bg2"/>
                </a:solidFill>
              </a:rPr>
              <a:t>– New addition to the morning stand up meeting.</a:t>
            </a:r>
          </a:p>
          <a:p>
            <a:pPr algn="just"/>
            <a:r>
              <a:rPr lang="en-US" b="1" dirty="0">
                <a:solidFill>
                  <a:schemeClr val="accent1"/>
                </a:solidFill>
              </a:rPr>
              <a:t>Notice to move scrum times </a:t>
            </a:r>
            <a:r>
              <a:rPr lang="en-US" dirty="0">
                <a:solidFill>
                  <a:schemeClr val="bg2"/>
                </a:solidFill>
              </a:rPr>
              <a:t>– as much notice as possible must be given to support if the scrum time is to be pushed out until 5pm GMT – 9am EST due to customer facing meetings or extenuating circumstances.</a:t>
            </a:r>
          </a:p>
          <a:p>
            <a:pPr lvl="1"/>
            <a:endParaRPr lang="en-US" dirty="0">
              <a:solidFill>
                <a:schemeClr val="bg2"/>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79646" y="3933056"/>
            <a:ext cx="2707353" cy="2183999"/>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3260382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Any Questions?</a:t>
            </a:r>
          </a:p>
        </p:txBody>
      </p:sp>
      <p:sp>
        <p:nvSpPr>
          <p:cNvPr id="3" name="Text Placeholder 2"/>
          <p:cNvSpPr>
            <a:spLocks noGrp="1"/>
          </p:cNvSpPr>
          <p:nvPr>
            <p:ph type="body" idx="1"/>
          </p:nvPr>
        </p:nvSpPr>
        <p:spPr/>
        <p:txBody>
          <a:bodyPr/>
          <a:lstStyle/>
          <a:p>
            <a:r>
              <a:rPr lang="en-US" dirty="0"/>
              <a:t>Thank You!</a:t>
            </a:r>
          </a:p>
        </p:txBody>
      </p:sp>
    </p:spTree>
    <p:extLst>
      <p:ext uri="{BB962C8B-B14F-4D97-AF65-F5344CB8AC3E}">
        <p14:creationId xmlns:p14="http://schemas.microsoft.com/office/powerpoint/2010/main" val="24781601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33772" y="332656"/>
            <a:ext cx="11521280" cy="61926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 name="Rectangle 2"/>
          <p:cNvSpPr/>
          <p:nvPr/>
        </p:nvSpPr>
        <p:spPr>
          <a:xfrm>
            <a:off x="405780" y="404664"/>
            <a:ext cx="11377264" cy="6048672"/>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1600"/>
          </a:p>
        </p:txBody>
      </p:sp>
      <p:sp>
        <p:nvSpPr>
          <p:cNvPr id="13" name="Title 12"/>
          <p:cNvSpPr>
            <a:spLocks noGrp="1"/>
          </p:cNvSpPr>
          <p:nvPr>
            <p:ph type="title"/>
          </p:nvPr>
        </p:nvSpPr>
        <p:spPr/>
        <p:txBody>
          <a:bodyPr/>
          <a:lstStyle/>
          <a:p>
            <a:r>
              <a:rPr lang="en-US" dirty="0">
                <a:solidFill>
                  <a:schemeClr val="bg2"/>
                </a:solidFill>
              </a:rPr>
              <a:t>Topics	</a:t>
            </a:r>
          </a:p>
        </p:txBody>
      </p:sp>
      <p:graphicFrame>
        <p:nvGraphicFramePr>
          <p:cNvPr id="2" name="Diagram 1"/>
          <p:cNvGraphicFramePr/>
          <p:nvPr>
            <p:extLst>
              <p:ext uri="{D42A27DB-BD31-4B8C-83A1-F6EECF244321}">
                <p14:modId xmlns:p14="http://schemas.microsoft.com/office/powerpoint/2010/main" val="2691271913"/>
              </p:ext>
            </p:extLst>
          </p:nvPr>
        </p:nvGraphicFramePr>
        <p:xfrm>
          <a:off x="1197868" y="1772816"/>
          <a:ext cx="9721080" cy="43648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391325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33772" y="332656"/>
            <a:ext cx="11521280" cy="61926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 name="Rectangle 2"/>
          <p:cNvSpPr/>
          <p:nvPr/>
        </p:nvSpPr>
        <p:spPr>
          <a:xfrm>
            <a:off x="405780" y="404664"/>
            <a:ext cx="11377264" cy="6048672"/>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1600"/>
          </a:p>
        </p:txBody>
      </p:sp>
      <p:sp>
        <p:nvSpPr>
          <p:cNvPr id="13" name="Title 12"/>
          <p:cNvSpPr>
            <a:spLocks noGrp="1"/>
          </p:cNvSpPr>
          <p:nvPr>
            <p:ph type="title"/>
          </p:nvPr>
        </p:nvSpPr>
        <p:spPr>
          <a:xfrm>
            <a:off x="1066522" y="642594"/>
            <a:ext cx="10055781" cy="1058214"/>
          </a:xfrm>
        </p:spPr>
        <p:txBody>
          <a:bodyPr/>
          <a:lstStyle/>
          <a:p>
            <a:r>
              <a:rPr lang="en-US" dirty="0">
                <a:solidFill>
                  <a:schemeClr val="bg2"/>
                </a:solidFill>
              </a:rPr>
              <a:t>General Overview</a:t>
            </a:r>
          </a:p>
        </p:txBody>
      </p:sp>
      <p:sp>
        <p:nvSpPr>
          <p:cNvPr id="14" name="Content Placeholder 13"/>
          <p:cNvSpPr>
            <a:spLocks noGrp="1"/>
          </p:cNvSpPr>
          <p:nvPr>
            <p:ph idx="1"/>
          </p:nvPr>
        </p:nvSpPr>
        <p:spPr>
          <a:xfrm>
            <a:off x="1066522" y="1700808"/>
            <a:ext cx="10055781" cy="4334232"/>
          </a:xfrm>
        </p:spPr>
        <p:txBody>
          <a:bodyPr/>
          <a:lstStyle/>
          <a:p>
            <a:pPr algn="just"/>
            <a:r>
              <a:rPr lang="en-US" dirty="0">
                <a:solidFill>
                  <a:schemeClr val="bg2"/>
                </a:solidFill>
              </a:rPr>
              <a:t>This presentation covers the support process in terms of the life of a support ticket and how the support process works on a day to day basis.</a:t>
            </a:r>
          </a:p>
          <a:p>
            <a:pPr algn="just"/>
            <a:r>
              <a:rPr lang="en-US" dirty="0">
                <a:solidFill>
                  <a:schemeClr val="bg2"/>
                </a:solidFill>
              </a:rPr>
              <a:t>The new support process was implemented in December 2015.</a:t>
            </a:r>
          </a:p>
          <a:p>
            <a:pPr algn="just"/>
            <a:r>
              <a:rPr lang="en-US" dirty="0">
                <a:solidFill>
                  <a:schemeClr val="bg2"/>
                </a:solidFill>
              </a:rPr>
              <a:t>The support process is a constantly evolving process.</a:t>
            </a:r>
          </a:p>
          <a:p>
            <a:pPr algn="just"/>
            <a:r>
              <a:rPr lang="en-US" dirty="0">
                <a:solidFill>
                  <a:schemeClr val="bg2"/>
                </a:solidFill>
              </a:rPr>
              <a:t>Everyone should have a hand-out of the support process on their desk!</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82644" y="4274427"/>
            <a:ext cx="3312368" cy="1962885"/>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6255061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33772" y="332656"/>
            <a:ext cx="11521280" cy="61926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 name="Rectangle 2"/>
          <p:cNvSpPr/>
          <p:nvPr/>
        </p:nvSpPr>
        <p:spPr>
          <a:xfrm>
            <a:off x="405780" y="404664"/>
            <a:ext cx="11377264" cy="6048672"/>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1600"/>
          </a:p>
        </p:txBody>
      </p:sp>
      <p:sp>
        <p:nvSpPr>
          <p:cNvPr id="13" name="Title 12"/>
          <p:cNvSpPr>
            <a:spLocks noGrp="1"/>
          </p:cNvSpPr>
          <p:nvPr>
            <p:ph type="title"/>
          </p:nvPr>
        </p:nvSpPr>
        <p:spPr>
          <a:xfrm>
            <a:off x="1066522" y="642594"/>
            <a:ext cx="10055781" cy="1130222"/>
          </a:xfrm>
        </p:spPr>
        <p:txBody>
          <a:bodyPr/>
          <a:lstStyle/>
          <a:p>
            <a:r>
              <a:rPr lang="en-US" dirty="0">
                <a:solidFill>
                  <a:schemeClr val="bg2"/>
                </a:solidFill>
              </a:rPr>
              <a:t>Support People</a:t>
            </a:r>
          </a:p>
        </p:txBody>
      </p:sp>
      <p:sp>
        <p:nvSpPr>
          <p:cNvPr id="14" name="Content Placeholder 13"/>
          <p:cNvSpPr>
            <a:spLocks noGrp="1"/>
          </p:cNvSpPr>
          <p:nvPr>
            <p:ph idx="1"/>
          </p:nvPr>
        </p:nvSpPr>
        <p:spPr>
          <a:xfrm>
            <a:off x="1066522" y="1844824"/>
            <a:ext cx="10055781" cy="4190216"/>
          </a:xfrm>
        </p:spPr>
        <p:txBody>
          <a:bodyPr>
            <a:normAutofit/>
          </a:bodyPr>
          <a:lstStyle/>
          <a:p>
            <a:pPr algn="just"/>
            <a:r>
              <a:rPr lang="en-US" sz="1600" b="1" dirty="0">
                <a:solidFill>
                  <a:schemeClr val="accent1"/>
                </a:solidFill>
              </a:rPr>
              <a:t>Level 1 Support</a:t>
            </a:r>
          </a:p>
          <a:p>
            <a:pPr lvl="1" algn="just"/>
            <a:r>
              <a:rPr lang="en-US" sz="1400" dirty="0">
                <a:solidFill>
                  <a:schemeClr val="bg2"/>
                </a:solidFill>
              </a:rPr>
              <a:t>These are the only people on the support@errigal.com distro.</a:t>
            </a:r>
          </a:p>
          <a:p>
            <a:pPr lvl="1" algn="just"/>
            <a:r>
              <a:rPr lang="en-US" sz="1400" dirty="0">
                <a:solidFill>
                  <a:schemeClr val="bg2"/>
                </a:solidFill>
              </a:rPr>
              <a:t>They are responsible for creating tickets based on emails received from the customer.</a:t>
            </a:r>
          </a:p>
          <a:p>
            <a:pPr lvl="1" algn="just"/>
            <a:r>
              <a:rPr lang="en-US" sz="1400" dirty="0">
                <a:solidFill>
                  <a:schemeClr val="bg2"/>
                </a:solidFill>
              </a:rPr>
              <a:t>Works on a scheduled </a:t>
            </a:r>
            <a:r>
              <a:rPr lang="en-US" sz="1400" dirty="0" err="1">
                <a:solidFill>
                  <a:schemeClr val="bg2"/>
                </a:solidFill>
              </a:rPr>
              <a:t>rota</a:t>
            </a:r>
            <a:r>
              <a:rPr lang="en-US" sz="1400" dirty="0">
                <a:solidFill>
                  <a:schemeClr val="bg2"/>
                </a:solidFill>
              </a:rPr>
              <a:t> basis.</a:t>
            </a:r>
          </a:p>
          <a:p>
            <a:pPr algn="just"/>
            <a:r>
              <a:rPr lang="en-US" sz="1600" b="1" dirty="0">
                <a:solidFill>
                  <a:schemeClr val="accent1"/>
                </a:solidFill>
              </a:rPr>
              <a:t>Level 2 Support</a:t>
            </a:r>
          </a:p>
          <a:p>
            <a:pPr lvl="1" algn="just"/>
            <a:r>
              <a:rPr lang="en-US" sz="1400" dirty="0">
                <a:solidFill>
                  <a:schemeClr val="bg2"/>
                </a:solidFill>
              </a:rPr>
              <a:t>These are the people that work on support tickets.</a:t>
            </a:r>
          </a:p>
          <a:p>
            <a:pPr lvl="1" algn="just"/>
            <a:r>
              <a:rPr lang="en-US" sz="1400" dirty="0">
                <a:solidFill>
                  <a:schemeClr val="bg2"/>
                </a:solidFill>
              </a:rPr>
              <a:t>It is up to these people to always have support tickets up to date.</a:t>
            </a:r>
          </a:p>
          <a:p>
            <a:pPr lvl="1" algn="just"/>
            <a:r>
              <a:rPr lang="en-US" sz="1400" dirty="0">
                <a:solidFill>
                  <a:schemeClr val="bg2"/>
                </a:solidFill>
              </a:rPr>
              <a:t>Level 2 support are also responsible, in part, for Watchdog monitoring.</a:t>
            </a:r>
          </a:p>
          <a:p>
            <a:pPr algn="just"/>
            <a:r>
              <a:rPr lang="en-US" sz="1600" b="1" dirty="0">
                <a:solidFill>
                  <a:schemeClr val="accent1"/>
                </a:solidFill>
              </a:rPr>
              <a:t>On Call Support</a:t>
            </a:r>
          </a:p>
          <a:p>
            <a:pPr lvl="1" algn="just"/>
            <a:r>
              <a:rPr lang="en-US" sz="1400" dirty="0">
                <a:solidFill>
                  <a:schemeClr val="bg2"/>
                </a:solidFill>
              </a:rPr>
              <a:t>This relates to people that are on-call at weekends or over holiday periods.</a:t>
            </a:r>
          </a:p>
          <a:p>
            <a:pPr lvl="1" algn="just"/>
            <a:r>
              <a:rPr lang="en-US" sz="1400" dirty="0">
                <a:solidFill>
                  <a:schemeClr val="bg2"/>
                </a:solidFill>
              </a:rPr>
              <a:t>People log into oncallsupport@errigal.com to monitor service impacting issues.</a:t>
            </a:r>
          </a:p>
          <a:p>
            <a:pPr algn="just"/>
            <a:r>
              <a:rPr lang="en-US" sz="1600" b="1" dirty="0">
                <a:solidFill>
                  <a:schemeClr val="accent1"/>
                </a:solidFill>
              </a:rPr>
              <a:t>Support Team Leads</a:t>
            </a:r>
          </a:p>
          <a:p>
            <a:pPr lvl="1" algn="just"/>
            <a:r>
              <a:rPr lang="en-US" sz="1400" dirty="0">
                <a:solidFill>
                  <a:schemeClr val="bg2"/>
                </a:solidFill>
              </a:rPr>
              <a:t>Michelle – Support Lead/ Support Co-</a:t>
            </a:r>
            <a:r>
              <a:rPr lang="en-US" sz="1400" dirty="0" err="1">
                <a:solidFill>
                  <a:schemeClr val="bg2"/>
                </a:solidFill>
              </a:rPr>
              <a:t>ordinator</a:t>
            </a:r>
            <a:endParaRPr lang="en-US" sz="1400" dirty="0">
              <a:solidFill>
                <a:schemeClr val="bg2"/>
              </a:solidFill>
            </a:endParaRPr>
          </a:p>
          <a:p>
            <a:pPr lvl="1" algn="just"/>
            <a:r>
              <a:rPr lang="en-US" sz="1400" dirty="0" err="1">
                <a:solidFill>
                  <a:schemeClr val="bg2"/>
                </a:solidFill>
              </a:rPr>
              <a:t>Cathal</a:t>
            </a:r>
            <a:r>
              <a:rPr lang="en-US" sz="1400" dirty="0">
                <a:solidFill>
                  <a:schemeClr val="bg2"/>
                </a:solidFill>
              </a:rPr>
              <a:t> - Support Technical Lead</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90756" y="642594"/>
            <a:ext cx="2261918" cy="2261918"/>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42384804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500"/>
                                        <p:tgtEl>
                                          <p:spTgt spid="1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4">
                                            <p:txEl>
                                              <p:pRg st="1" end="1"/>
                                            </p:txEl>
                                          </p:spTgt>
                                        </p:tgtEl>
                                        <p:attrNameLst>
                                          <p:attrName>style.visibility</p:attrName>
                                        </p:attrNameLst>
                                      </p:cBhvr>
                                      <p:to>
                                        <p:strVal val="visible"/>
                                      </p:to>
                                    </p:set>
                                    <p:animEffect transition="in" filter="fade">
                                      <p:cBhvr>
                                        <p:cTn id="10" dur="500"/>
                                        <p:tgtEl>
                                          <p:spTgt spid="14">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4">
                                            <p:txEl>
                                              <p:pRg st="2" end="2"/>
                                            </p:txEl>
                                          </p:spTgt>
                                        </p:tgtEl>
                                        <p:attrNameLst>
                                          <p:attrName>style.visibility</p:attrName>
                                        </p:attrNameLst>
                                      </p:cBhvr>
                                      <p:to>
                                        <p:strVal val="visible"/>
                                      </p:to>
                                    </p:set>
                                    <p:animEffect transition="in" filter="fade">
                                      <p:cBhvr>
                                        <p:cTn id="13" dur="500"/>
                                        <p:tgtEl>
                                          <p:spTgt spid="14">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4">
                                            <p:txEl>
                                              <p:pRg st="3" end="3"/>
                                            </p:txEl>
                                          </p:spTgt>
                                        </p:tgtEl>
                                        <p:attrNameLst>
                                          <p:attrName>style.visibility</p:attrName>
                                        </p:attrNameLst>
                                      </p:cBhvr>
                                      <p:to>
                                        <p:strVal val="visible"/>
                                      </p:to>
                                    </p:set>
                                    <p:animEffect transition="in" filter="fade">
                                      <p:cBhvr>
                                        <p:cTn id="16" dur="500"/>
                                        <p:tgtEl>
                                          <p:spTgt spid="14">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4">
                                            <p:txEl>
                                              <p:pRg st="4" end="4"/>
                                            </p:txEl>
                                          </p:spTgt>
                                        </p:tgtEl>
                                        <p:attrNameLst>
                                          <p:attrName>style.visibility</p:attrName>
                                        </p:attrNameLst>
                                      </p:cBhvr>
                                      <p:to>
                                        <p:strVal val="visible"/>
                                      </p:to>
                                    </p:set>
                                    <p:animEffect transition="in" filter="fade">
                                      <p:cBhvr>
                                        <p:cTn id="21" dur="500"/>
                                        <p:tgtEl>
                                          <p:spTgt spid="14">
                                            <p:txEl>
                                              <p:pRg st="4" end="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14">
                                            <p:txEl>
                                              <p:pRg st="5" end="5"/>
                                            </p:txEl>
                                          </p:spTgt>
                                        </p:tgtEl>
                                        <p:attrNameLst>
                                          <p:attrName>style.visibility</p:attrName>
                                        </p:attrNameLst>
                                      </p:cBhvr>
                                      <p:to>
                                        <p:strVal val="visible"/>
                                      </p:to>
                                    </p:set>
                                    <p:animEffect transition="in" filter="fade">
                                      <p:cBhvr>
                                        <p:cTn id="24" dur="500"/>
                                        <p:tgtEl>
                                          <p:spTgt spid="14">
                                            <p:txEl>
                                              <p:pRg st="5" end="5"/>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14">
                                            <p:txEl>
                                              <p:pRg st="6" end="6"/>
                                            </p:txEl>
                                          </p:spTgt>
                                        </p:tgtEl>
                                        <p:attrNameLst>
                                          <p:attrName>style.visibility</p:attrName>
                                        </p:attrNameLst>
                                      </p:cBhvr>
                                      <p:to>
                                        <p:strVal val="visible"/>
                                      </p:to>
                                    </p:set>
                                    <p:animEffect transition="in" filter="fade">
                                      <p:cBhvr>
                                        <p:cTn id="27" dur="500"/>
                                        <p:tgtEl>
                                          <p:spTgt spid="14">
                                            <p:txEl>
                                              <p:pRg st="6" end="6"/>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14">
                                            <p:txEl>
                                              <p:pRg st="7" end="7"/>
                                            </p:txEl>
                                          </p:spTgt>
                                        </p:tgtEl>
                                        <p:attrNameLst>
                                          <p:attrName>style.visibility</p:attrName>
                                        </p:attrNameLst>
                                      </p:cBhvr>
                                      <p:to>
                                        <p:strVal val="visible"/>
                                      </p:to>
                                    </p:set>
                                    <p:animEffect transition="in" filter="fade">
                                      <p:cBhvr>
                                        <p:cTn id="30" dur="500"/>
                                        <p:tgtEl>
                                          <p:spTgt spid="14">
                                            <p:txEl>
                                              <p:pRg st="7" end="7"/>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4">
                                            <p:txEl>
                                              <p:pRg st="9" end="9"/>
                                            </p:txEl>
                                          </p:spTgt>
                                        </p:tgtEl>
                                        <p:attrNameLst>
                                          <p:attrName>style.visibility</p:attrName>
                                        </p:attrNameLst>
                                      </p:cBhvr>
                                      <p:to>
                                        <p:strVal val="visible"/>
                                      </p:to>
                                    </p:set>
                                    <p:animEffect transition="in" filter="fade">
                                      <p:cBhvr>
                                        <p:cTn id="35" dur="500"/>
                                        <p:tgtEl>
                                          <p:spTgt spid="14">
                                            <p:txEl>
                                              <p:pRg st="9" end="9"/>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14">
                                            <p:txEl>
                                              <p:pRg st="10" end="10"/>
                                            </p:txEl>
                                          </p:spTgt>
                                        </p:tgtEl>
                                        <p:attrNameLst>
                                          <p:attrName>style.visibility</p:attrName>
                                        </p:attrNameLst>
                                      </p:cBhvr>
                                      <p:to>
                                        <p:strVal val="visible"/>
                                      </p:to>
                                    </p:set>
                                    <p:animEffect transition="in" filter="fade">
                                      <p:cBhvr>
                                        <p:cTn id="38" dur="500"/>
                                        <p:tgtEl>
                                          <p:spTgt spid="14">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33772" y="332656"/>
            <a:ext cx="11521280" cy="61926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 name="Rectangle 2"/>
          <p:cNvSpPr/>
          <p:nvPr/>
        </p:nvSpPr>
        <p:spPr>
          <a:xfrm>
            <a:off x="405780" y="404664"/>
            <a:ext cx="11377264" cy="6048672"/>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1600"/>
          </a:p>
        </p:txBody>
      </p:sp>
      <p:sp>
        <p:nvSpPr>
          <p:cNvPr id="13" name="Title 12"/>
          <p:cNvSpPr>
            <a:spLocks noGrp="1"/>
          </p:cNvSpPr>
          <p:nvPr>
            <p:ph type="title"/>
          </p:nvPr>
        </p:nvSpPr>
        <p:spPr/>
        <p:txBody>
          <a:bodyPr/>
          <a:lstStyle/>
          <a:p>
            <a:r>
              <a:rPr lang="en-US" dirty="0">
                <a:solidFill>
                  <a:schemeClr val="bg2"/>
                </a:solidFill>
              </a:rPr>
              <a:t>Life of a Support Ticket</a:t>
            </a:r>
          </a:p>
        </p:txBody>
      </p:sp>
      <p:sp>
        <p:nvSpPr>
          <p:cNvPr id="14" name="Content Placeholder 13"/>
          <p:cNvSpPr>
            <a:spLocks noGrp="1"/>
          </p:cNvSpPr>
          <p:nvPr>
            <p:ph idx="1"/>
          </p:nvPr>
        </p:nvSpPr>
        <p:spPr/>
        <p:txBody>
          <a:bodyPr/>
          <a:lstStyle/>
          <a:p>
            <a:r>
              <a:rPr lang="en-US" dirty="0">
                <a:solidFill>
                  <a:schemeClr val="bg2"/>
                </a:solidFill>
              </a:rPr>
              <a:t>A support board workflow is made up of sections/ columns/ swim lanes.</a:t>
            </a:r>
          </a:p>
          <a:p>
            <a:r>
              <a:rPr lang="en-US" dirty="0">
                <a:solidFill>
                  <a:schemeClr val="bg2"/>
                </a:solidFill>
              </a:rPr>
              <a:t>This shows you what status a ticket is currently in.</a:t>
            </a:r>
          </a:p>
          <a:p>
            <a:r>
              <a:rPr lang="en-US" dirty="0">
                <a:solidFill>
                  <a:schemeClr val="bg2"/>
                </a:solidFill>
              </a:rPr>
              <a:t>The main support workflows are made up of 6 columns:</a:t>
            </a:r>
          </a:p>
          <a:p>
            <a:pPr marL="274238" lvl="1" indent="0">
              <a:buNone/>
            </a:pPr>
            <a:r>
              <a:rPr lang="en-US" b="1" dirty="0">
                <a:solidFill>
                  <a:schemeClr val="accent1"/>
                </a:solidFill>
              </a:rPr>
              <a:t>1. To do</a:t>
            </a:r>
          </a:p>
          <a:p>
            <a:pPr marL="274238" lvl="1" indent="0">
              <a:buNone/>
            </a:pPr>
            <a:r>
              <a:rPr lang="en-US" b="1" dirty="0">
                <a:solidFill>
                  <a:schemeClr val="accent1"/>
                </a:solidFill>
              </a:rPr>
              <a:t>2. On Hold</a:t>
            </a:r>
          </a:p>
          <a:p>
            <a:pPr marL="274238" lvl="1" indent="0">
              <a:buNone/>
            </a:pPr>
            <a:r>
              <a:rPr lang="en-US" b="1" dirty="0">
                <a:solidFill>
                  <a:schemeClr val="accent1"/>
                </a:solidFill>
              </a:rPr>
              <a:t>3. In Progress</a:t>
            </a:r>
          </a:p>
          <a:p>
            <a:pPr marL="274238" lvl="1" indent="0">
              <a:buNone/>
            </a:pPr>
            <a:r>
              <a:rPr lang="en-US" b="1" dirty="0">
                <a:solidFill>
                  <a:schemeClr val="accent1"/>
                </a:solidFill>
              </a:rPr>
              <a:t>4. Response Received From Customer</a:t>
            </a:r>
          </a:p>
          <a:p>
            <a:pPr marL="274238" lvl="1" indent="0">
              <a:buNone/>
            </a:pPr>
            <a:r>
              <a:rPr lang="en-US" b="1" dirty="0">
                <a:solidFill>
                  <a:schemeClr val="accent1"/>
                </a:solidFill>
              </a:rPr>
              <a:t>5. Awaiting Response From Customer</a:t>
            </a:r>
          </a:p>
          <a:p>
            <a:pPr marL="274238" lvl="1" indent="0">
              <a:buNone/>
            </a:pPr>
            <a:r>
              <a:rPr lang="en-US" b="1" dirty="0">
                <a:solidFill>
                  <a:schemeClr val="accent1"/>
                </a:solidFill>
              </a:rPr>
              <a:t>6. Closed</a:t>
            </a:r>
          </a:p>
          <a:p>
            <a:pPr algn="just"/>
            <a:r>
              <a:rPr lang="en-US" dirty="0">
                <a:solidFill>
                  <a:schemeClr val="bg2"/>
                </a:solidFill>
              </a:rPr>
              <a:t>It is up to each support person to ensure all assigned tickets are in the correct columns on a day to day basis.</a:t>
            </a:r>
          </a:p>
          <a:p>
            <a:endParaRPr lang="en-US" dirty="0">
              <a:solidFill>
                <a:schemeClr val="bg2"/>
              </a:solidFill>
            </a:endParaRPr>
          </a:p>
        </p:txBody>
      </p:sp>
      <p:graphicFrame>
        <p:nvGraphicFramePr>
          <p:cNvPr id="6" name="Content Placeholder 2" descr="Alternating Flow" title="SmartArt"/>
          <p:cNvGraphicFramePr>
            <a:graphicFrameLocks/>
          </p:cNvGraphicFramePr>
          <p:nvPr>
            <p:extLst/>
          </p:nvPr>
        </p:nvGraphicFramePr>
        <p:xfrm>
          <a:off x="5518348" y="3284984"/>
          <a:ext cx="5387931" cy="16561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064231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xEl>
                                              <p:pRg st="2" end="2"/>
                                            </p:txEl>
                                          </p:spTgt>
                                        </p:tgtEl>
                                        <p:attrNameLst>
                                          <p:attrName>style.visibility</p:attrName>
                                        </p:attrNameLst>
                                      </p:cBhvr>
                                      <p:to>
                                        <p:strVal val="visible"/>
                                      </p:to>
                                    </p:set>
                                    <p:animEffect transition="in" filter="fade">
                                      <p:cBhvr>
                                        <p:cTn id="7" dur="500"/>
                                        <p:tgtEl>
                                          <p:spTgt spid="14">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4">
                                            <p:txEl>
                                              <p:pRg st="3" end="3"/>
                                            </p:txEl>
                                          </p:spTgt>
                                        </p:tgtEl>
                                        <p:attrNameLst>
                                          <p:attrName>style.visibility</p:attrName>
                                        </p:attrNameLst>
                                      </p:cBhvr>
                                      <p:to>
                                        <p:strVal val="visible"/>
                                      </p:to>
                                    </p:set>
                                    <p:animEffect transition="in" filter="fade">
                                      <p:cBhvr>
                                        <p:cTn id="10" dur="500"/>
                                        <p:tgtEl>
                                          <p:spTgt spid="14">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4">
                                            <p:txEl>
                                              <p:pRg st="4" end="4"/>
                                            </p:txEl>
                                          </p:spTgt>
                                        </p:tgtEl>
                                        <p:attrNameLst>
                                          <p:attrName>style.visibility</p:attrName>
                                        </p:attrNameLst>
                                      </p:cBhvr>
                                      <p:to>
                                        <p:strVal val="visible"/>
                                      </p:to>
                                    </p:set>
                                    <p:animEffect transition="in" filter="fade">
                                      <p:cBhvr>
                                        <p:cTn id="13" dur="500"/>
                                        <p:tgtEl>
                                          <p:spTgt spid="14">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4">
                                            <p:txEl>
                                              <p:pRg st="5" end="5"/>
                                            </p:txEl>
                                          </p:spTgt>
                                        </p:tgtEl>
                                        <p:attrNameLst>
                                          <p:attrName>style.visibility</p:attrName>
                                        </p:attrNameLst>
                                      </p:cBhvr>
                                      <p:to>
                                        <p:strVal val="visible"/>
                                      </p:to>
                                    </p:set>
                                    <p:animEffect transition="in" filter="fade">
                                      <p:cBhvr>
                                        <p:cTn id="16" dur="500"/>
                                        <p:tgtEl>
                                          <p:spTgt spid="14">
                                            <p:txEl>
                                              <p:pRg st="5" end="5"/>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14">
                                            <p:txEl>
                                              <p:pRg st="6" end="6"/>
                                            </p:txEl>
                                          </p:spTgt>
                                        </p:tgtEl>
                                        <p:attrNameLst>
                                          <p:attrName>style.visibility</p:attrName>
                                        </p:attrNameLst>
                                      </p:cBhvr>
                                      <p:to>
                                        <p:strVal val="visible"/>
                                      </p:to>
                                    </p:set>
                                    <p:animEffect transition="in" filter="fade">
                                      <p:cBhvr>
                                        <p:cTn id="19" dur="500"/>
                                        <p:tgtEl>
                                          <p:spTgt spid="14">
                                            <p:txEl>
                                              <p:pRg st="6" end="6"/>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14">
                                            <p:txEl>
                                              <p:pRg st="7" end="7"/>
                                            </p:txEl>
                                          </p:spTgt>
                                        </p:tgtEl>
                                        <p:attrNameLst>
                                          <p:attrName>style.visibility</p:attrName>
                                        </p:attrNameLst>
                                      </p:cBhvr>
                                      <p:to>
                                        <p:strVal val="visible"/>
                                      </p:to>
                                    </p:set>
                                    <p:animEffect transition="in" filter="fade">
                                      <p:cBhvr>
                                        <p:cTn id="22" dur="500"/>
                                        <p:tgtEl>
                                          <p:spTgt spid="14">
                                            <p:txEl>
                                              <p:pRg st="7" end="7"/>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14">
                                            <p:txEl>
                                              <p:pRg st="8" end="8"/>
                                            </p:txEl>
                                          </p:spTgt>
                                        </p:tgtEl>
                                        <p:attrNameLst>
                                          <p:attrName>style.visibility</p:attrName>
                                        </p:attrNameLst>
                                      </p:cBhvr>
                                      <p:to>
                                        <p:strVal val="visible"/>
                                      </p:to>
                                    </p:set>
                                    <p:animEffect transition="in" filter="fade">
                                      <p:cBhvr>
                                        <p:cTn id="25" dur="500"/>
                                        <p:tgtEl>
                                          <p:spTgt spid="14">
                                            <p:txEl>
                                              <p:pRg st="8" end="8"/>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4">
                                            <p:txEl>
                                              <p:pRg st="9" end="9"/>
                                            </p:txEl>
                                          </p:spTgt>
                                        </p:tgtEl>
                                        <p:attrNameLst>
                                          <p:attrName>style.visibility</p:attrName>
                                        </p:attrNameLst>
                                      </p:cBhvr>
                                      <p:to>
                                        <p:strVal val="visible"/>
                                      </p:to>
                                    </p:set>
                                    <p:animEffect transition="in" filter="fade">
                                      <p:cBhvr>
                                        <p:cTn id="35" dur="500"/>
                                        <p:tgtEl>
                                          <p:spTgt spid="1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33772" y="332656"/>
            <a:ext cx="11521280" cy="61926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 name="Rectangle 2"/>
          <p:cNvSpPr/>
          <p:nvPr/>
        </p:nvSpPr>
        <p:spPr>
          <a:xfrm>
            <a:off x="405780" y="404664"/>
            <a:ext cx="11377264" cy="6048672"/>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1600"/>
          </a:p>
        </p:txBody>
      </p:sp>
      <p:sp>
        <p:nvSpPr>
          <p:cNvPr id="13" name="Title 12"/>
          <p:cNvSpPr>
            <a:spLocks noGrp="1"/>
          </p:cNvSpPr>
          <p:nvPr>
            <p:ph type="title"/>
          </p:nvPr>
        </p:nvSpPr>
        <p:spPr/>
        <p:txBody>
          <a:bodyPr/>
          <a:lstStyle/>
          <a:p>
            <a:r>
              <a:rPr lang="en-US" dirty="0">
                <a:solidFill>
                  <a:schemeClr val="bg2"/>
                </a:solidFill>
              </a:rPr>
              <a:t>Crown Support Process Change</a:t>
            </a:r>
          </a:p>
        </p:txBody>
      </p:sp>
      <p:sp>
        <p:nvSpPr>
          <p:cNvPr id="14" name="Content Placeholder 13"/>
          <p:cNvSpPr>
            <a:spLocks noGrp="1"/>
          </p:cNvSpPr>
          <p:nvPr>
            <p:ph idx="1"/>
          </p:nvPr>
        </p:nvSpPr>
        <p:spPr/>
        <p:txBody>
          <a:bodyPr>
            <a:normAutofit/>
          </a:bodyPr>
          <a:lstStyle/>
          <a:p>
            <a:r>
              <a:rPr lang="en-US" dirty="0">
                <a:solidFill>
                  <a:schemeClr val="bg2"/>
                </a:solidFill>
              </a:rPr>
              <a:t>Appended 26</a:t>
            </a:r>
            <a:r>
              <a:rPr lang="en-US" baseline="30000" dirty="0">
                <a:solidFill>
                  <a:schemeClr val="bg2"/>
                </a:solidFill>
              </a:rPr>
              <a:t>th</a:t>
            </a:r>
            <a:r>
              <a:rPr lang="en-US" dirty="0">
                <a:solidFill>
                  <a:schemeClr val="bg2"/>
                </a:solidFill>
              </a:rPr>
              <a:t> Jan 2017</a:t>
            </a:r>
          </a:p>
          <a:p>
            <a:pPr algn="just"/>
            <a:r>
              <a:rPr lang="en-US" dirty="0">
                <a:solidFill>
                  <a:schemeClr val="bg2"/>
                </a:solidFill>
              </a:rPr>
              <a:t>As of 26</a:t>
            </a:r>
            <a:r>
              <a:rPr lang="en-US" baseline="30000" dirty="0">
                <a:solidFill>
                  <a:schemeClr val="bg2"/>
                </a:solidFill>
              </a:rPr>
              <a:t>th</a:t>
            </a:r>
            <a:r>
              <a:rPr lang="en-US" dirty="0">
                <a:solidFill>
                  <a:schemeClr val="bg2"/>
                </a:solidFill>
              </a:rPr>
              <a:t> Jan 2017 all CCSUPPORT tickets will start out their lives in a new column called “Pending Approval”.</a:t>
            </a:r>
          </a:p>
          <a:p>
            <a:r>
              <a:rPr lang="en-US" dirty="0">
                <a:solidFill>
                  <a:schemeClr val="bg2"/>
                </a:solidFill>
              </a:rPr>
              <a:t>Work can not begin on tickets in this state until work has been approved by the Release Management team.</a:t>
            </a:r>
          </a:p>
          <a:p>
            <a:pPr algn="just"/>
            <a:r>
              <a:rPr lang="en-US" dirty="0">
                <a:solidFill>
                  <a:schemeClr val="bg2"/>
                </a:solidFill>
              </a:rPr>
              <a:t>When work has been approved the ticket is moved to “To Do” and the label “</a:t>
            </a:r>
            <a:r>
              <a:rPr lang="en-US" dirty="0" err="1">
                <a:solidFill>
                  <a:schemeClr val="bg2"/>
                </a:solidFill>
              </a:rPr>
              <a:t>Ticket_Approved</a:t>
            </a:r>
            <a:r>
              <a:rPr lang="en-US" dirty="0">
                <a:solidFill>
                  <a:schemeClr val="bg2"/>
                </a:solidFill>
              </a:rPr>
              <a:t>” is added to the ticket.</a:t>
            </a:r>
          </a:p>
          <a:p>
            <a:pPr algn="just"/>
            <a:r>
              <a:rPr lang="en-US" dirty="0">
                <a:solidFill>
                  <a:schemeClr val="bg2"/>
                </a:solidFill>
              </a:rPr>
              <a:t>If work is not approved on a ticket, the ticket is closed with the label “</a:t>
            </a:r>
            <a:r>
              <a:rPr lang="en-US" dirty="0" err="1">
                <a:solidFill>
                  <a:schemeClr val="bg2"/>
                </a:solidFill>
              </a:rPr>
              <a:t>Approval_Denied</a:t>
            </a:r>
            <a:r>
              <a:rPr lang="en-US" dirty="0">
                <a:solidFill>
                  <a:schemeClr val="bg2"/>
                </a:solidFill>
              </a:rPr>
              <a:t>”.</a:t>
            </a:r>
          </a:p>
        </p:txBody>
      </p:sp>
    </p:spTree>
    <p:extLst>
      <p:ext uri="{BB962C8B-B14F-4D97-AF65-F5344CB8AC3E}">
        <p14:creationId xmlns:p14="http://schemas.microsoft.com/office/powerpoint/2010/main" val="33210034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Content Placeholder 14"/>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1485900" y="548680"/>
            <a:ext cx="9217024" cy="568863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6814250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Content Placeholder 14"/>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405780" y="404664"/>
            <a:ext cx="11377263" cy="604867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984346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33772" y="332656"/>
            <a:ext cx="11521280" cy="61926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 name="Rectangle 2"/>
          <p:cNvSpPr/>
          <p:nvPr/>
        </p:nvSpPr>
        <p:spPr>
          <a:xfrm>
            <a:off x="405780" y="404664"/>
            <a:ext cx="11377264" cy="6048672"/>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1600"/>
          </a:p>
        </p:txBody>
      </p:sp>
      <p:sp>
        <p:nvSpPr>
          <p:cNvPr id="13" name="Title 12"/>
          <p:cNvSpPr>
            <a:spLocks noGrp="1"/>
          </p:cNvSpPr>
          <p:nvPr>
            <p:ph type="title"/>
          </p:nvPr>
        </p:nvSpPr>
        <p:spPr/>
        <p:txBody>
          <a:bodyPr/>
          <a:lstStyle/>
          <a:p>
            <a:r>
              <a:rPr lang="en-US" dirty="0">
                <a:solidFill>
                  <a:schemeClr val="bg2"/>
                </a:solidFill>
              </a:rPr>
              <a:t>Ticket Creation</a:t>
            </a:r>
          </a:p>
        </p:txBody>
      </p:sp>
      <p:sp>
        <p:nvSpPr>
          <p:cNvPr id="14" name="Content Placeholder 13"/>
          <p:cNvSpPr>
            <a:spLocks noGrp="1"/>
          </p:cNvSpPr>
          <p:nvPr>
            <p:ph idx="1"/>
          </p:nvPr>
        </p:nvSpPr>
        <p:spPr/>
        <p:txBody>
          <a:bodyPr/>
          <a:lstStyle/>
          <a:p>
            <a:r>
              <a:rPr lang="en-US" dirty="0">
                <a:solidFill>
                  <a:schemeClr val="bg2"/>
                </a:solidFill>
              </a:rPr>
              <a:t>A support ticket usually starts life as an email request from the customer.</a:t>
            </a:r>
          </a:p>
          <a:p>
            <a:r>
              <a:rPr lang="en-US" dirty="0">
                <a:solidFill>
                  <a:schemeClr val="bg2"/>
                </a:solidFill>
              </a:rPr>
              <a:t>The Level 1 support person will create the ticket accordingly.</a:t>
            </a:r>
          </a:p>
          <a:p>
            <a:r>
              <a:rPr lang="en-US" dirty="0">
                <a:solidFill>
                  <a:schemeClr val="bg2"/>
                </a:solidFill>
              </a:rPr>
              <a:t>Tickets are created for </a:t>
            </a:r>
            <a:r>
              <a:rPr lang="en-US" b="1" dirty="0">
                <a:solidFill>
                  <a:schemeClr val="accent1"/>
                </a:solidFill>
              </a:rPr>
              <a:t>all</a:t>
            </a:r>
            <a:r>
              <a:rPr lang="en-US" dirty="0">
                <a:solidFill>
                  <a:schemeClr val="accent1"/>
                </a:solidFill>
              </a:rPr>
              <a:t> </a:t>
            </a:r>
            <a:r>
              <a:rPr lang="en-US" dirty="0">
                <a:solidFill>
                  <a:schemeClr val="bg2"/>
                </a:solidFill>
              </a:rPr>
              <a:t>emails received to support.</a:t>
            </a:r>
          </a:p>
          <a:p>
            <a:r>
              <a:rPr lang="en-US" dirty="0">
                <a:solidFill>
                  <a:schemeClr val="bg2"/>
                </a:solidFill>
              </a:rPr>
              <a:t>It is placed in the backlog into </a:t>
            </a:r>
            <a:r>
              <a:rPr lang="en-US" b="1" dirty="0">
                <a:solidFill>
                  <a:schemeClr val="accent1"/>
                </a:solidFill>
              </a:rPr>
              <a:t>To do </a:t>
            </a:r>
            <a:r>
              <a:rPr lang="en-US" dirty="0">
                <a:solidFill>
                  <a:schemeClr val="bg2"/>
                </a:solidFill>
              </a:rPr>
              <a:t>and prioritized appropriately.</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52726" y="3645024"/>
            <a:ext cx="2599948" cy="2599948"/>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40974817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5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xEl>
                                              <p:pRg st="1" end="1"/>
                                            </p:txEl>
                                          </p:spTgt>
                                        </p:tgtEl>
                                        <p:attrNameLst>
                                          <p:attrName>style.visibility</p:attrName>
                                        </p:attrNameLst>
                                      </p:cBhvr>
                                      <p:to>
                                        <p:strVal val="visible"/>
                                      </p:to>
                                    </p:set>
                                    <p:animEffect transition="in" filter="fade">
                                      <p:cBhvr>
                                        <p:cTn id="12" dur="500"/>
                                        <p:tgtEl>
                                          <p:spTgt spid="1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xEl>
                                              <p:pRg st="2" end="2"/>
                                            </p:txEl>
                                          </p:spTgt>
                                        </p:tgtEl>
                                        <p:attrNameLst>
                                          <p:attrName>style.visibility</p:attrName>
                                        </p:attrNameLst>
                                      </p:cBhvr>
                                      <p:to>
                                        <p:strVal val="visible"/>
                                      </p:to>
                                    </p:set>
                                    <p:animEffect transition="in" filter="fade">
                                      <p:cBhvr>
                                        <p:cTn id="17" dur="500"/>
                                        <p:tgtEl>
                                          <p:spTgt spid="1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
                                            <p:txEl>
                                              <p:pRg st="3" end="3"/>
                                            </p:txEl>
                                          </p:spTgt>
                                        </p:tgtEl>
                                        <p:attrNameLst>
                                          <p:attrName>style.visibility</p:attrName>
                                        </p:attrNameLst>
                                      </p:cBhvr>
                                      <p:to>
                                        <p:strVal val="visible"/>
                                      </p:to>
                                    </p:set>
                                    <p:animEffect transition="in" filter="fade">
                                      <p:cBhvr>
                                        <p:cTn id="22" dur="500"/>
                                        <p:tgtEl>
                                          <p:spTgt spid="1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
  <a:themeElements>
    <a:clrScheme name="Savon">
      <a:dk1>
        <a:sysClr val="windowText" lastClr="000000"/>
      </a:dk1>
      <a:lt1>
        <a:sysClr val="window" lastClr="FFFFFF"/>
      </a:lt1>
      <a:dk2>
        <a:srgbClr val="373545"/>
      </a:dk2>
      <a:lt2>
        <a:srgbClr val="BCD0E0"/>
      </a:lt2>
      <a:accent1>
        <a:srgbClr val="3494BA"/>
      </a:accent1>
      <a:accent2>
        <a:srgbClr val="58B6C0"/>
      </a:accent2>
      <a:accent3>
        <a:srgbClr val="75BDA7"/>
      </a:accent3>
      <a:accent4>
        <a:srgbClr val="7A8C8E"/>
      </a:accent4>
      <a:accent5>
        <a:srgbClr val="84ACB6"/>
      </a:accent5>
      <a:accent6>
        <a:srgbClr val="6793CD"/>
      </a:accent6>
      <a:hlink>
        <a:srgbClr val="6B9F25"/>
      </a:hlink>
      <a:folHlink>
        <a:srgbClr val="9F6715"/>
      </a:folHlink>
    </a:clrScheme>
    <a:fontScheme name="Savon">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913DB040-6816-4415-960D-8178C785755E}"/>
    </a:ext>
  </a:extLst>
</a:theme>
</file>

<file path=ppt/theme/theme2.xml><?xml version="1.0" encoding="utf-8"?>
<a:theme xmlns:a="http://schemas.openxmlformats.org/drawingml/2006/main" name="Office Theme">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74228E6B-D70C-44BB-A81F-A245495F612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TM03457510[[fn=Savon]]</Template>
  <TotalTime>0</TotalTime>
  <Words>1581</Words>
  <Application>Microsoft Office PowerPoint</Application>
  <PresentationFormat>Custom</PresentationFormat>
  <Paragraphs>164</Paragraphs>
  <Slides>19</Slides>
  <Notes>18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Century Gothic</vt:lpstr>
      <vt:lpstr>Corbel</vt:lpstr>
      <vt:lpstr>Savon</vt:lpstr>
      <vt:lpstr>Support Process</vt:lpstr>
      <vt:lpstr>Topics </vt:lpstr>
      <vt:lpstr>General Overview</vt:lpstr>
      <vt:lpstr>Support People</vt:lpstr>
      <vt:lpstr>Life of a Support Ticket</vt:lpstr>
      <vt:lpstr>Crown Support Process Change</vt:lpstr>
      <vt:lpstr>PowerPoint Presentation</vt:lpstr>
      <vt:lpstr>PowerPoint Presentation</vt:lpstr>
      <vt:lpstr>Ticket Creation</vt:lpstr>
      <vt:lpstr>Assigning Tickets</vt:lpstr>
      <vt:lpstr>Working On A Ticket</vt:lpstr>
      <vt:lpstr>Working On A Ticket - Ctd</vt:lpstr>
      <vt:lpstr>Difficulties With A Ticket</vt:lpstr>
      <vt:lpstr>Moving from Support to Dev</vt:lpstr>
      <vt:lpstr>Closing Tickets</vt:lpstr>
      <vt:lpstr>PowerPoint Presentation</vt:lpstr>
      <vt:lpstr>PowerPoint Presentation</vt:lpstr>
      <vt:lpstr>Some New Processes</vt:lpstr>
      <vt:lpstr>Any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2015-12-16T11:44:10Z</dcterms:created>
  <dcterms:modified xsi:type="dcterms:W3CDTF">2017-01-26T10:18:25Z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TC028952619991</vt:lpwstr>
  </property>
</Properties>
</file>