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0" r:id="rId2"/>
  </p:sldMasterIdLst>
  <p:notesMasterIdLst>
    <p:notesMasterId r:id="rId24"/>
  </p:notesMasterIdLst>
  <p:handoutMasterIdLst>
    <p:handoutMasterId r:id="rId25"/>
  </p:handoutMasterIdLst>
  <p:sldIdLst>
    <p:sldId id="265" r:id="rId3"/>
    <p:sldId id="310" r:id="rId4"/>
    <p:sldId id="321" r:id="rId5"/>
    <p:sldId id="322" r:id="rId6"/>
    <p:sldId id="315" r:id="rId7"/>
    <p:sldId id="318" r:id="rId8"/>
    <p:sldId id="325" r:id="rId9"/>
    <p:sldId id="324" r:id="rId10"/>
    <p:sldId id="326" r:id="rId11"/>
    <p:sldId id="327" r:id="rId12"/>
    <p:sldId id="328" r:id="rId13"/>
    <p:sldId id="329" r:id="rId14"/>
    <p:sldId id="316" r:id="rId15"/>
    <p:sldId id="331" r:id="rId16"/>
    <p:sldId id="334" r:id="rId17"/>
    <p:sldId id="333" r:id="rId18"/>
    <p:sldId id="332" r:id="rId19"/>
    <p:sldId id="335" r:id="rId20"/>
    <p:sldId id="336" r:id="rId21"/>
    <p:sldId id="337" r:id="rId22"/>
    <p:sldId id="314" r:id="rId23"/>
  </p:sldIdLst>
  <p:sldSz cx="12188825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0368" autoAdjust="0"/>
  </p:normalViewPr>
  <p:slideViewPr>
    <p:cSldViewPr showGuides="1">
      <p:cViewPr varScale="1">
        <p:scale>
          <a:sx n="88" d="100"/>
          <a:sy n="88" d="100"/>
        </p:scale>
        <p:origin x="1416" y="9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FC545-8351-4383-849B-A84DBBAC87C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IE"/>
        </a:p>
      </dgm:t>
    </dgm:pt>
    <dgm:pt modelId="{20D22F77-F12D-406C-BEDF-5FC87B6B1AA0}">
      <dgm:prSet phldrT="[Text]"/>
      <dgm:spPr/>
      <dgm:t>
        <a:bodyPr/>
        <a:lstStyle/>
        <a:p>
          <a:r>
            <a:rPr lang="en-US"/>
            <a:t>General overview – what is Jira and why do we use it?</a:t>
          </a:r>
          <a:endParaRPr lang="en-IE" dirty="0"/>
        </a:p>
      </dgm:t>
    </dgm:pt>
    <dgm:pt modelId="{8D1269FB-B0D4-4ACD-A969-25E4941C8E20}" type="parTrans" cxnId="{BA48E847-D07D-4E11-9E56-AFCE27155B0E}">
      <dgm:prSet/>
      <dgm:spPr/>
      <dgm:t>
        <a:bodyPr/>
        <a:lstStyle/>
        <a:p>
          <a:endParaRPr lang="en-IE"/>
        </a:p>
      </dgm:t>
    </dgm:pt>
    <dgm:pt modelId="{906883C0-D224-49F1-9FEA-84B78DD3BC59}" type="sibTrans" cxnId="{BA48E847-D07D-4E11-9E56-AFCE27155B0E}">
      <dgm:prSet/>
      <dgm:spPr/>
      <dgm:t>
        <a:bodyPr/>
        <a:lstStyle/>
        <a:p>
          <a:endParaRPr lang="en-IE"/>
        </a:p>
      </dgm:t>
    </dgm:pt>
    <dgm:pt modelId="{EA8F64A1-804E-46AE-856B-4BFCD82EC382}">
      <dgm:prSet phldrT="[Text]"/>
      <dgm:spPr/>
      <dgm:t>
        <a:bodyPr/>
        <a:lstStyle/>
        <a:p>
          <a:r>
            <a:rPr lang="en-US"/>
            <a:t>Jira board and its components</a:t>
          </a:r>
          <a:endParaRPr lang="en-IE" dirty="0"/>
        </a:p>
      </dgm:t>
    </dgm:pt>
    <dgm:pt modelId="{BFB22286-17B4-41E2-BCC9-512BA5C3E59C}" type="parTrans" cxnId="{6593E4C9-2290-4BD2-9762-B78950C67860}">
      <dgm:prSet/>
      <dgm:spPr/>
      <dgm:t>
        <a:bodyPr/>
        <a:lstStyle/>
        <a:p>
          <a:endParaRPr lang="en-IE"/>
        </a:p>
      </dgm:t>
    </dgm:pt>
    <dgm:pt modelId="{34886D77-8AB2-43CE-861D-532D01C959A6}" type="sibTrans" cxnId="{6593E4C9-2290-4BD2-9762-B78950C67860}">
      <dgm:prSet/>
      <dgm:spPr/>
      <dgm:t>
        <a:bodyPr/>
        <a:lstStyle/>
        <a:p>
          <a:endParaRPr lang="en-IE"/>
        </a:p>
      </dgm:t>
    </dgm:pt>
    <dgm:pt modelId="{A1AF35D2-3F3F-4EC7-A450-1AF755FB1A96}">
      <dgm:prSet phldrT="[Text]"/>
      <dgm:spPr/>
      <dgm:t>
        <a:bodyPr/>
        <a:lstStyle/>
        <a:p>
          <a:r>
            <a:rPr lang="en-US"/>
            <a:t>Support Workflow</a:t>
          </a:r>
          <a:endParaRPr lang="en-IE" dirty="0"/>
        </a:p>
      </dgm:t>
    </dgm:pt>
    <dgm:pt modelId="{49451EB2-30A5-48C0-8110-ACD68416E3E5}" type="parTrans" cxnId="{351344CE-14AE-4E93-BD94-D8AA5549001D}">
      <dgm:prSet/>
      <dgm:spPr/>
      <dgm:t>
        <a:bodyPr/>
        <a:lstStyle/>
        <a:p>
          <a:endParaRPr lang="en-IE"/>
        </a:p>
      </dgm:t>
    </dgm:pt>
    <dgm:pt modelId="{20A28875-9905-474E-B7F7-AFE1FB331B68}" type="sibTrans" cxnId="{351344CE-14AE-4E93-BD94-D8AA5549001D}">
      <dgm:prSet/>
      <dgm:spPr/>
      <dgm:t>
        <a:bodyPr/>
        <a:lstStyle/>
        <a:p>
          <a:endParaRPr lang="en-IE"/>
        </a:p>
      </dgm:t>
    </dgm:pt>
    <dgm:pt modelId="{0308165B-6F86-4B31-BA7F-B557D4DBB71C}">
      <dgm:prSet phldrT="[Text]"/>
      <dgm:spPr/>
      <dgm:t>
        <a:bodyPr/>
        <a:lstStyle/>
        <a:p>
          <a:r>
            <a:rPr lang="en-US"/>
            <a:t>Filters</a:t>
          </a:r>
          <a:endParaRPr lang="en-IE" dirty="0"/>
        </a:p>
      </dgm:t>
    </dgm:pt>
    <dgm:pt modelId="{0A96F7F3-9008-4CD5-8CEE-46D3F459454D}" type="parTrans" cxnId="{65CD4EE5-8D5F-4DD5-BA9D-1B568241F7B9}">
      <dgm:prSet/>
      <dgm:spPr/>
      <dgm:t>
        <a:bodyPr/>
        <a:lstStyle/>
        <a:p>
          <a:endParaRPr lang="en-IE"/>
        </a:p>
      </dgm:t>
    </dgm:pt>
    <dgm:pt modelId="{FE5E558D-8688-449A-BCFA-DE0DD1D95B2D}" type="sibTrans" cxnId="{65CD4EE5-8D5F-4DD5-BA9D-1B568241F7B9}">
      <dgm:prSet/>
      <dgm:spPr/>
      <dgm:t>
        <a:bodyPr/>
        <a:lstStyle/>
        <a:p>
          <a:endParaRPr lang="en-IE"/>
        </a:p>
      </dgm:t>
    </dgm:pt>
    <dgm:pt modelId="{DE81D62D-6016-45A6-B64E-F31C28FF3DB5}">
      <dgm:prSet/>
      <dgm:spPr/>
      <dgm:t>
        <a:bodyPr/>
        <a:lstStyle/>
        <a:p>
          <a:r>
            <a:rPr lang="en-US"/>
            <a:t>Dashboards</a:t>
          </a:r>
          <a:endParaRPr lang="en-IE" dirty="0"/>
        </a:p>
      </dgm:t>
    </dgm:pt>
    <dgm:pt modelId="{A800268B-0986-47AD-BE37-256AC174B594}" type="parTrans" cxnId="{04CFB419-4AFA-4E15-9935-199FE55BF638}">
      <dgm:prSet/>
      <dgm:spPr/>
      <dgm:t>
        <a:bodyPr/>
        <a:lstStyle/>
        <a:p>
          <a:endParaRPr lang="en-IE"/>
        </a:p>
      </dgm:t>
    </dgm:pt>
    <dgm:pt modelId="{8B56B21D-908C-41A2-B516-64784C04A73E}" type="sibTrans" cxnId="{04CFB419-4AFA-4E15-9935-199FE55BF638}">
      <dgm:prSet/>
      <dgm:spPr/>
      <dgm:t>
        <a:bodyPr/>
        <a:lstStyle/>
        <a:p>
          <a:endParaRPr lang="en-IE"/>
        </a:p>
      </dgm:t>
    </dgm:pt>
    <dgm:pt modelId="{F451BAA7-FFA0-4533-9895-B2BC49C425CD}" type="pres">
      <dgm:prSet presAssocID="{19AFC545-8351-4383-849B-A84DBBAC87CF}" presName="Name0" presStyleCnt="0">
        <dgm:presLayoutVars>
          <dgm:chMax val="7"/>
          <dgm:chPref val="7"/>
          <dgm:dir/>
        </dgm:presLayoutVars>
      </dgm:prSet>
      <dgm:spPr/>
    </dgm:pt>
    <dgm:pt modelId="{4BB57EA5-341A-4750-A3D3-470C5AC7EE6F}" type="pres">
      <dgm:prSet presAssocID="{19AFC545-8351-4383-849B-A84DBBAC87CF}" presName="Name1" presStyleCnt="0"/>
      <dgm:spPr/>
    </dgm:pt>
    <dgm:pt modelId="{262FEAAC-2DB8-415D-AA5E-676D6DE8CCE4}" type="pres">
      <dgm:prSet presAssocID="{19AFC545-8351-4383-849B-A84DBBAC87CF}" presName="cycle" presStyleCnt="0"/>
      <dgm:spPr/>
    </dgm:pt>
    <dgm:pt modelId="{6DD1B626-C4CB-49C9-BCE8-1BBE768BCE77}" type="pres">
      <dgm:prSet presAssocID="{19AFC545-8351-4383-849B-A84DBBAC87CF}" presName="srcNode" presStyleLbl="node1" presStyleIdx="0" presStyleCnt="5"/>
      <dgm:spPr/>
    </dgm:pt>
    <dgm:pt modelId="{98F091EF-C213-4281-A222-F88D82C896AA}" type="pres">
      <dgm:prSet presAssocID="{19AFC545-8351-4383-849B-A84DBBAC87CF}" presName="conn" presStyleLbl="parChTrans1D2" presStyleIdx="0" presStyleCnt="1"/>
      <dgm:spPr/>
    </dgm:pt>
    <dgm:pt modelId="{9553C4FE-E306-4908-9FA0-472ACC66334A}" type="pres">
      <dgm:prSet presAssocID="{19AFC545-8351-4383-849B-A84DBBAC87CF}" presName="extraNode" presStyleLbl="node1" presStyleIdx="0" presStyleCnt="5"/>
      <dgm:spPr/>
    </dgm:pt>
    <dgm:pt modelId="{6C8BE5B9-5A6B-4493-946C-8EA15395AB84}" type="pres">
      <dgm:prSet presAssocID="{19AFC545-8351-4383-849B-A84DBBAC87CF}" presName="dstNode" presStyleLbl="node1" presStyleIdx="0" presStyleCnt="5"/>
      <dgm:spPr/>
    </dgm:pt>
    <dgm:pt modelId="{527FDA62-2C54-47A1-86F3-4823F4214BAC}" type="pres">
      <dgm:prSet presAssocID="{20D22F77-F12D-406C-BEDF-5FC87B6B1AA0}" presName="text_1" presStyleLbl="node1" presStyleIdx="0" presStyleCnt="5">
        <dgm:presLayoutVars>
          <dgm:bulletEnabled val="1"/>
        </dgm:presLayoutVars>
      </dgm:prSet>
      <dgm:spPr/>
    </dgm:pt>
    <dgm:pt modelId="{A23C3217-0E46-4F8D-994B-106A5CE3E7A3}" type="pres">
      <dgm:prSet presAssocID="{20D22F77-F12D-406C-BEDF-5FC87B6B1AA0}" presName="accent_1" presStyleCnt="0"/>
      <dgm:spPr/>
    </dgm:pt>
    <dgm:pt modelId="{48091252-D32C-41D3-BFB6-01B9C75116AE}" type="pres">
      <dgm:prSet presAssocID="{20D22F77-F12D-406C-BEDF-5FC87B6B1AA0}" presName="accentRepeatNode" presStyleLbl="solidFgAcc1" presStyleIdx="0" presStyleCnt="5"/>
      <dgm:spPr/>
    </dgm:pt>
    <dgm:pt modelId="{4EE2F9BE-AA93-41D7-B138-1C5B50DEDAA9}" type="pres">
      <dgm:prSet presAssocID="{EA8F64A1-804E-46AE-856B-4BFCD82EC382}" presName="text_2" presStyleLbl="node1" presStyleIdx="1" presStyleCnt="5">
        <dgm:presLayoutVars>
          <dgm:bulletEnabled val="1"/>
        </dgm:presLayoutVars>
      </dgm:prSet>
      <dgm:spPr/>
    </dgm:pt>
    <dgm:pt modelId="{D3F976EC-2BC9-4D6C-8CE5-0287E8769E0F}" type="pres">
      <dgm:prSet presAssocID="{EA8F64A1-804E-46AE-856B-4BFCD82EC382}" presName="accent_2" presStyleCnt="0"/>
      <dgm:spPr/>
    </dgm:pt>
    <dgm:pt modelId="{B16BD19C-EB08-41EA-89B8-1DF1B627B0E2}" type="pres">
      <dgm:prSet presAssocID="{EA8F64A1-804E-46AE-856B-4BFCD82EC382}" presName="accentRepeatNode" presStyleLbl="solidFgAcc1" presStyleIdx="1" presStyleCnt="5"/>
      <dgm:spPr/>
    </dgm:pt>
    <dgm:pt modelId="{7A7705D9-2368-47BA-879C-8D46C8CE1FC5}" type="pres">
      <dgm:prSet presAssocID="{A1AF35D2-3F3F-4EC7-A450-1AF755FB1A96}" presName="text_3" presStyleLbl="node1" presStyleIdx="2" presStyleCnt="5">
        <dgm:presLayoutVars>
          <dgm:bulletEnabled val="1"/>
        </dgm:presLayoutVars>
      </dgm:prSet>
      <dgm:spPr/>
    </dgm:pt>
    <dgm:pt modelId="{1E5D3E44-FA31-498C-9C0F-39D3EE8B38AC}" type="pres">
      <dgm:prSet presAssocID="{A1AF35D2-3F3F-4EC7-A450-1AF755FB1A96}" presName="accent_3" presStyleCnt="0"/>
      <dgm:spPr/>
    </dgm:pt>
    <dgm:pt modelId="{15199A7C-27AA-4E03-BE8F-13E460831C3F}" type="pres">
      <dgm:prSet presAssocID="{A1AF35D2-3F3F-4EC7-A450-1AF755FB1A96}" presName="accentRepeatNode" presStyleLbl="solidFgAcc1" presStyleIdx="2" presStyleCnt="5"/>
      <dgm:spPr/>
    </dgm:pt>
    <dgm:pt modelId="{5DD20D3F-8FE4-4A53-933D-1A1564236597}" type="pres">
      <dgm:prSet presAssocID="{DE81D62D-6016-45A6-B64E-F31C28FF3DB5}" presName="text_4" presStyleLbl="node1" presStyleIdx="3" presStyleCnt="5">
        <dgm:presLayoutVars>
          <dgm:bulletEnabled val="1"/>
        </dgm:presLayoutVars>
      </dgm:prSet>
      <dgm:spPr/>
    </dgm:pt>
    <dgm:pt modelId="{364F6F3B-D2D8-4B2F-AA56-0727DF73666A}" type="pres">
      <dgm:prSet presAssocID="{DE81D62D-6016-45A6-B64E-F31C28FF3DB5}" presName="accent_4" presStyleCnt="0"/>
      <dgm:spPr/>
    </dgm:pt>
    <dgm:pt modelId="{E4A2E078-91D0-41B3-9869-922593184F41}" type="pres">
      <dgm:prSet presAssocID="{DE81D62D-6016-45A6-B64E-F31C28FF3DB5}" presName="accentRepeatNode" presStyleLbl="solidFgAcc1" presStyleIdx="3" presStyleCnt="5"/>
      <dgm:spPr/>
    </dgm:pt>
    <dgm:pt modelId="{C1ABD583-CBEE-4663-BE22-F04B64581F82}" type="pres">
      <dgm:prSet presAssocID="{0308165B-6F86-4B31-BA7F-B557D4DBB71C}" presName="text_5" presStyleLbl="node1" presStyleIdx="4" presStyleCnt="5">
        <dgm:presLayoutVars>
          <dgm:bulletEnabled val="1"/>
        </dgm:presLayoutVars>
      </dgm:prSet>
      <dgm:spPr/>
    </dgm:pt>
    <dgm:pt modelId="{F8E34251-FF17-4DF8-AE28-3DF7E068AECF}" type="pres">
      <dgm:prSet presAssocID="{0308165B-6F86-4B31-BA7F-B557D4DBB71C}" presName="accent_5" presStyleCnt="0"/>
      <dgm:spPr/>
    </dgm:pt>
    <dgm:pt modelId="{83DE8D9A-E58A-4DC0-BC1B-AAFF4A416A25}" type="pres">
      <dgm:prSet presAssocID="{0308165B-6F86-4B31-BA7F-B557D4DBB71C}" presName="accentRepeatNode" presStyleLbl="solidFgAcc1" presStyleIdx="4" presStyleCnt="5"/>
      <dgm:spPr/>
    </dgm:pt>
  </dgm:ptLst>
  <dgm:cxnLst>
    <dgm:cxn modelId="{3F3D9583-9C09-4850-BD28-73952F6F78CC}" type="presOf" srcId="{A1AF35D2-3F3F-4EC7-A450-1AF755FB1A96}" destId="{7A7705D9-2368-47BA-879C-8D46C8CE1FC5}" srcOrd="0" destOrd="0" presId="urn:microsoft.com/office/officeart/2008/layout/VerticalCurvedList"/>
    <dgm:cxn modelId="{65005479-C439-46CF-A552-623F79B1F7E8}" type="presOf" srcId="{DE81D62D-6016-45A6-B64E-F31C28FF3DB5}" destId="{5DD20D3F-8FE4-4A53-933D-1A1564236597}" srcOrd="0" destOrd="0" presId="urn:microsoft.com/office/officeart/2008/layout/VerticalCurvedList"/>
    <dgm:cxn modelId="{4CC31CEF-7DF3-4518-9E8F-C826B7D8C878}" type="presOf" srcId="{20D22F77-F12D-406C-BEDF-5FC87B6B1AA0}" destId="{527FDA62-2C54-47A1-86F3-4823F4214BAC}" srcOrd="0" destOrd="0" presId="urn:microsoft.com/office/officeart/2008/layout/VerticalCurvedList"/>
    <dgm:cxn modelId="{0EB6EB84-F3AF-475A-9D57-7BACAC884765}" type="presOf" srcId="{19AFC545-8351-4383-849B-A84DBBAC87CF}" destId="{F451BAA7-FFA0-4533-9895-B2BC49C425CD}" srcOrd="0" destOrd="0" presId="urn:microsoft.com/office/officeart/2008/layout/VerticalCurvedList"/>
    <dgm:cxn modelId="{F1BA03DF-529D-41A1-81A0-1FBC35B171DE}" type="presOf" srcId="{0308165B-6F86-4B31-BA7F-B557D4DBB71C}" destId="{C1ABD583-CBEE-4663-BE22-F04B64581F82}" srcOrd="0" destOrd="0" presId="urn:microsoft.com/office/officeart/2008/layout/VerticalCurvedList"/>
    <dgm:cxn modelId="{351344CE-14AE-4E93-BD94-D8AA5549001D}" srcId="{19AFC545-8351-4383-849B-A84DBBAC87CF}" destId="{A1AF35D2-3F3F-4EC7-A450-1AF755FB1A96}" srcOrd="2" destOrd="0" parTransId="{49451EB2-30A5-48C0-8110-ACD68416E3E5}" sibTransId="{20A28875-9905-474E-B7F7-AFE1FB331B68}"/>
    <dgm:cxn modelId="{04CFB419-4AFA-4E15-9935-199FE55BF638}" srcId="{19AFC545-8351-4383-849B-A84DBBAC87CF}" destId="{DE81D62D-6016-45A6-B64E-F31C28FF3DB5}" srcOrd="3" destOrd="0" parTransId="{A800268B-0986-47AD-BE37-256AC174B594}" sibTransId="{8B56B21D-908C-41A2-B516-64784C04A73E}"/>
    <dgm:cxn modelId="{5778E898-963A-451A-848F-2007DBAEA1DC}" type="presOf" srcId="{EA8F64A1-804E-46AE-856B-4BFCD82EC382}" destId="{4EE2F9BE-AA93-41D7-B138-1C5B50DEDAA9}" srcOrd="0" destOrd="0" presId="urn:microsoft.com/office/officeart/2008/layout/VerticalCurvedList"/>
    <dgm:cxn modelId="{75CCB1CD-2CC1-4B3A-99F9-4EECF32D0923}" type="presOf" srcId="{906883C0-D224-49F1-9FEA-84B78DD3BC59}" destId="{98F091EF-C213-4281-A222-F88D82C896AA}" srcOrd="0" destOrd="0" presId="urn:microsoft.com/office/officeart/2008/layout/VerticalCurvedList"/>
    <dgm:cxn modelId="{6593E4C9-2290-4BD2-9762-B78950C67860}" srcId="{19AFC545-8351-4383-849B-A84DBBAC87CF}" destId="{EA8F64A1-804E-46AE-856B-4BFCD82EC382}" srcOrd="1" destOrd="0" parTransId="{BFB22286-17B4-41E2-BCC9-512BA5C3E59C}" sibTransId="{34886D77-8AB2-43CE-861D-532D01C959A6}"/>
    <dgm:cxn modelId="{BA48E847-D07D-4E11-9E56-AFCE27155B0E}" srcId="{19AFC545-8351-4383-849B-A84DBBAC87CF}" destId="{20D22F77-F12D-406C-BEDF-5FC87B6B1AA0}" srcOrd="0" destOrd="0" parTransId="{8D1269FB-B0D4-4ACD-A969-25E4941C8E20}" sibTransId="{906883C0-D224-49F1-9FEA-84B78DD3BC59}"/>
    <dgm:cxn modelId="{65CD4EE5-8D5F-4DD5-BA9D-1B568241F7B9}" srcId="{19AFC545-8351-4383-849B-A84DBBAC87CF}" destId="{0308165B-6F86-4B31-BA7F-B557D4DBB71C}" srcOrd="4" destOrd="0" parTransId="{0A96F7F3-9008-4CD5-8CEE-46D3F459454D}" sibTransId="{FE5E558D-8688-449A-BCFA-DE0DD1D95B2D}"/>
    <dgm:cxn modelId="{50DBC7D3-7CE0-4148-84AF-007D175024B7}" type="presParOf" srcId="{F451BAA7-FFA0-4533-9895-B2BC49C425CD}" destId="{4BB57EA5-341A-4750-A3D3-470C5AC7EE6F}" srcOrd="0" destOrd="0" presId="urn:microsoft.com/office/officeart/2008/layout/VerticalCurvedList"/>
    <dgm:cxn modelId="{923DA927-4CC3-457A-89E6-A4EEB007D800}" type="presParOf" srcId="{4BB57EA5-341A-4750-A3D3-470C5AC7EE6F}" destId="{262FEAAC-2DB8-415D-AA5E-676D6DE8CCE4}" srcOrd="0" destOrd="0" presId="urn:microsoft.com/office/officeart/2008/layout/VerticalCurvedList"/>
    <dgm:cxn modelId="{44A003A8-A4EF-4829-B204-C70A7CDFBE57}" type="presParOf" srcId="{262FEAAC-2DB8-415D-AA5E-676D6DE8CCE4}" destId="{6DD1B626-C4CB-49C9-BCE8-1BBE768BCE77}" srcOrd="0" destOrd="0" presId="urn:microsoft.com/office/officeart/2008/layout/VerticalCurvedList"/>
    <dgm:cxn modelId="{49674EDD-9439-45E0-B2E7-457C0A49FBB5}" type="presParOf" srcId="{262FEAAC-2DB8-415D-AA5E-676D6DE8CCE4}" destId="{98F091EF-C213-4281-A222-F88D82C896AA}" srcOrd="1" destOrd="0" presId="urn:microsoft.com/office/officeart/2008/layout/VerticalCurvedList"/>
    <dgm:cxn modelId="{39817F40-404B-4017-A551-16F4A87DC14A}" type="presParOf" srcId="{262FEAAC-2DB8-415D-AA5E-676D6DE8CCE4}" destId="{9553C4FE-E306-4908-9FA0-472ACC66334A}" srcOrd="2" destOrd="0" presId="urn:microsoft.com/office/officeart/2008/layout/VerticalCurvedList"/>
    <dgm:cxn modelId="{A69732BA-512D-4461-84AD-F7C705A42F71}" type="presParOf" srcId="{262FEAAC-2DB8-415D-AA5E-676D6DE8CCE4}" destId="{6C8BE5B9-5A6B-4493-946C-8EA15395AB84}" srcOrd="3" destOrd="0" presId="urn:microsoft.com/office/officeart/2008/layout/VerticalCurvedList"/>
    <dgm:cxn modelId="{6A74DCD5-375F-4E14-A60C-82A624CC0EF1}" type="presParOf" srcId="{4BB57EA5-341A-4750-A3D3-470C5AC7EE6F}" destId="{527FDA62-2C54-47A1-86F3-4823F4214BAC}" srcOrd="1" destOrd="0" presId="urn:microsoft.com/office/officeart/2008/layout/VerticalCurvedList"/>
    <dgm:cxn modelId="{CEC75716-979C-4BCB-A58A-11B0FE834444}" type="presParOf" srcId="{4BB57EA5-341A-4750-A3D3-470C5AC7EE6F}" destId="{A23C3217-0E46-4F8D-994B-106A5CE3E7A3}" srcOrd="2" destOrd="0" presId="urn:microsoft.com/office/officeart/2008/layout/VerticalCurvedList"/>
    <dgm:cxn modelId="{E4E68DC4-9190-4A46-9C9C-B63AA8FF49DB}" type="presParOf" srcId="{A23C3217-0E46-4F8D-994B-106A5CE3E7A3}" destId="{48091252-D32C-41D3-BFB6-01B9C75116AE}" srcOrd="0" destOrd="0" presId="urn:microsoft.com/office/officeart/2008/layout/VerticalCurvedList"/>
    <dgm:cxn modelId="{21CDB541-783C-47D4-AEB9-03091E51C41D}" type="presParOf" srcId="{4BB57EA5-341A-4750-A3D3-470C5AC7EE6F}" destId="{4EE2F9BE-AA93-41D7-B138-1C5B50DEDAA9}" srcOrd="3" destOrd="0" presId="urn:microsoft.com/office/officeart/2008/layout/VerticalCurvedList"/>
    <dgm:cxn modelId="{A5C459C7-13A4-4B6A-9566-D7F3FB4E7528}" type="presParOf" srcId="{4BB57EA5-341A-4750-A3D3-470C5AC7EE6F}" destId="{D3F976EC-2BC9-4D6C-8CE5-0287E8769E0F}" srcOrd="4" destOrd="0" presId="urn:microsoft.com/office/officeart/2008/layout/VerticalCurvedList"/>
    <dgm:cxn modelId="{7D7F9D62-78DD-4B41-97B3-D666B8B0AE8F}" type="presParOf" srcId="{D3F976EC-2BC9-4D6C-8CE5-0287E8769E0F}" destId="{B16BD19C-EB08-41EA-89B8-1DF1B627B0E2}" srcOrd="0" destOrd="0" presId="urn:microsoft.com/office/officeart/2008/layout/VerticalCurvedList"/>
    <dgm:cxn modelId="{2D15C414-6142-43D0-B352-905A6C738C61}" type="presParOf" srcId="{4BB57EA5-341A-4750-A3D3-470C5AC7EE6F}" destId="{7A7705D9-2368-47BA-879C-8D46C8CE1FC5}" srcOrd="5" destOrd="0" presId="urn:microsoft.com/office/officeart/2008/layout/VerticalCurvedList"/>
    <dgm:cxn modelId="{FFAAA831-93AD-4031-8AB6-36F76C529B5E}" type="presParOf" srcId="{4BB57EA5-341A-4750-A3D3-470C5AC7EE6F}" destId="{1E5D3E44-FA31-498C-9C0F-39D3EE8B38AC}" srcOrd="6" destOrd="0" presId="urn:microsoft.com/office/officeart/2008/layout/VerticalCurvedList"/>
    <dgm:cxn modelId="{11AFA303-81B3-4338-8680-89B859B41818}" type="presParOf" srcId="{1E5D3E44-FA31-498C-9C0F-39D3EE8B38AC}" destId="{15199A7C-27AA-4E03-BE8F-13E460831C3F}" srcOrd="0" destOrd="0" presId="urn:microsoft.com/office/officeart/2008/layout/VerticalCurvedList"/>
    <dgm:cxn modelId="{358F0ABC-3F5F-4FB4-8B60-972F605A42A0}" type="presParOf" srcId="{4BB57EA5-341A-4750-A3D3-470C5AC7EE6F}" destId="{5DD20D3F-8FE4-4A53-933D-1A1564236597}" srcOrd="7" destOrd="0" presId="urn:microsoft.com/office/officeart/2008/layout/VerticalCurvedList"/>
    <dgm:cxn modelId="{FDBC527C-E15F-41C4-99B1-A010C413B443}" type="presParOf" srcId="{4BB57EA5-341A-4750-A3D3-470C5AC7EE6F}" destId="{364F6F3B-D2D8-4B2F-AA56-0727DF73666A}" srcOrd="8" destOrd="0" presId="urn:microsoft.com/office/officeart/2008/layout/VerticalCurvedList"/>
    <dgm:cxn modelId="{C284D53B-3133-44E8-ACAD-9604211678AD}" type="presParOf" srcId="{364F6F3B-D2D8-4B2F-AA56-0727DF73666A}" destId="{E4A2E078-91D0-41B3-9869-922593184F41}" srcOrd="0" destOrd="0" presId="urn:microsoft.com/office/officeart/2008/layout/VerticalCurvedList"/>
    <dgm:cxn modelId="{878FDB28-9A6F-46C2-8B50-6EAF6297B66A}" type="presParOf" srcId="{4BB57EA5-341A-4750-A3D3-470C5AC7EE6F}" destId="{C1ABD583-CBEE-4663-BE22-F04B64581F82}" srcOrd="9" destOrd="0" presId="urn:microsoft.com/office/officeart/2008/layout/VerticalCurvedList"/>
    <dgm:cxn modelId="{C4AA8FAE-B2D9-4A28-8CF1-E79E43B6101B}" type="presParOf" srcId="{4BB57EA5-341A-4750-A3D3-470C5AC7EE6F}" destId="{F8E34251-FF17-4DF8-AE28-3DF7E068AECF}" srcOrd="10" destOrd="0" presId="urn:microsoft.com/office/officeart/2008/layout/VerticalCurvedList"/>
    <dgm:cxn modelId="{35A27D9B-DF15-484F-AAF2-A49F7C8C9E21}" type="presParOf" srcId="{F8E34251-FF17-4DF8-AE28-3DF7E068AECF}" destId="{83DE8D9A-E58A-4DC0-BC1B-AAFF4A416A2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9DE493-19D7-4EC9-97C9-5F26233F1106}" type="doc">
      <dgm:prSet loTypeId="urn:microsoft.com/office/officeart/2005/8/layout/process5" loCatId="process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FB986F71-3126-4196-BD30-74AEDC39A1CA}">
      <dgm:prSet phldrT="[Text]"/>
      <dgm:spPr/>
      <dgm:t>
        <a:bodyPr/>
        <a:lstStyle/>
        <a:p>
          <a:r>
            <a:rPr lang="en-US" dirty="0"/>
            <a:t>To do</a:t>
          </a:r>
        </a:p>
      </dgm:t>
    </dgm:pt>
    <dgm:pt modelId="{9B3CE34A-9B3E-4D5F-94E0-DFBB94FF5A03}" type="parTrans" cxnId="{1423FC72-83C7-4510-8021-28EAEA493E68}">
      <dgm:prSet/>
      <dgm:spPr/>
      <dgm:t>
        <a:bodyPr/>
        <a:lstStyle/>
        <a:p>
          <a:endParaRPr lang="en-US"/>
        </a:p>
      </dgm:t>
    </dgm:pt>
    <dgm:pt modelId="{D0B150DF-3AA4-454C-8652-25880449C422}" type="sibTrans" cxnId="{1423FC72-83C7-4510-8021-28EAEA493E68}">
      <dgm:prSet/>
      <dgm:spPr/>
      <dgm:t>
        <a:bodyPr/>
        <a:lstStyle/>
        <a:p>
          <a:endParaRPr lang="en-US"/>
        </a:p>
      </dgm:t>
    </dgm:pt>
    <dgm:pt modelId="{AB2E8498-CC81-452F-A895-08F3845AA347}">
      <dgm:prSet phldrT="[Text]"/>
      <dgm:spPr/>
      <dgm:t>
        <a:bodyPr/>
        <a:lstStyle/>
        <a:p>
          <a:r>
            <a:rPr lang="en-US" dirty="0"/>
            <a:t>Ticket Created &amp; Assigned</a:t>
          </a:r>
        </a:p>
      </dgm:t>
    </dgm:pt>
    <dgm:pt modelId="{4C65E2C8-0CBB-4D8C-AD60-6B0105C62B84}" type="parTrans" cxnId="{2D5B3E3B-3EE5-4072-933E-27DF5400591C}">
      <dgm:prSet/>
      <dgm:spPr/>
      <dgm:t>
        <a:bodyPr/>
        <a:lstStyle/>
        <a:p>
          <a:endParaRPr lang="en-US"/>
        </a:p>
      </dgm:t>
    </dgm:pt>
    <dgm:pt modelId="{9A1F3304-AA9E-4FBC-89BA-9095C80E47C9}" type="sibTrans" cxnId="{2D5B3E3B-3EE5-4072-933E-27DF5400591C}">
      <dgm:prSet/>
      <dgm:spPr/>
      <dgm:t>
        <a:bodyPr/>
        <a:lstStyle/>
        <a:p>
          <a:endParaRPr lang="en-US"/>
        </a:p>
      </dgm:t>
    </dgm:pt>
    <dgm:pt modelId="{F6D27D1B-CDCB-481F-B8FA-AB31B2A119DE}">
      <dgm:prSet phldrT="[Text]"/>
      <dgm:spPr/>
      <dgm:t>
        <a:bodyPr/>
        <a:lstStyle/>
        <a:p>
          <a:r>
            <a:rPr lang="en-US" dirty="0"/>
            <a:t>In progress</a:t>
          </a:r>
        </a:p>
      </dgm:t>
    </dgm:pt>
    <dgm:pt modelId="{8A7BF306-8E53-4B16-9E7E-A79AE3DF6BE2}" type="parTrans" cxnId="{A63D53AC-541A-4D09-9620-8B1C8D7B91DE}">
      <dgm:prSet/>
      <dgm:spPr/>
      <dgm:t>
        <a:bodyPr/>
        <a:lstStyle/>
        <a:p>
          <a:endParaRPr lang="en-US"/>
        </a:p>
      </dgm:t>
    </dgm:pt>
    <dgm:pt modelId="{7AEB6639-3258-49E8-8B1F-B4A9C61922BE}" type="sibTrans" cxnId="{A63D53AC-541A-4D09-9620-8B1C8D7B91DE}">
      <dgm:prSet/>
      <dgm:spPr/>
      <dgm:t>
        <a:bodyPr/>
        <a:lstStyle/>
        <a:p>
          <a:endParaRPr lang="en-US"/>
        </a:p>
      </dgm:t>
    </dgm:pt>
    <dgm:pt modelId="{0B00F5A8-A0EF-4111-9D86-004317B4F49E}">
      <dgm:prSet phldrT="[Text]"/>
      <dgm:spPr/>
      <dgm:t>
        <a:bodyPr/>
        <a:lstStyle/>
        <a:p>
          <a:r>
            <a:rPr lang="en-US" dirty="0"/>
            <a:t>Work on ticket</a:t>
          </a:r>
        </a:p>
      </dgm:t>
    </dgm:pt>
    <dgm:pt modelId="{EC916B99-8D26-4265-B7BE-BB461C68DA5C}" type="parTrans" cxnId="{86F910E7-C9D0-48E5-A3A3-C70127E96FC1}">
      <dgm:prSet/>
      <dgm:spPr/>
      <dgm:t>
        <a:bodyPr/>
        <a:lstStyle/>
        <a:p>
          <a:endParaRPr lang="en-US"/>
        </a:p>
      </dgm:t>
    </dgm:pt>
    <dgm:pt modelId="{CE48C676-980A-4BAC-A3C8-9ABC315DAE51}" type="sibTrans" cxnId="{86F910E7-C9D0-48E5-A3A3-C70127E96FC1}">
      <dgm:prSet/>
      <dgm:spPr/>
      <dgm:t>
        <a:bodyPr/>
        <a:lstStyle/>
        <a:p>
          <a:endParaRPr lang="en-US"/>
        </a:p>
      </dgm:t>
    </dgm:pt>
    <dgm:pt modelId="{58828492-5CEF-4AFE-95CB-5D7E6A18158B}">
      <dgm:prSet phldrT="[Text]"/>
      <dgm:spPr/>
      <dgm:t>
        <a:bodyPr/>
        <a:lstStyle/>
        <a:p>
          <a:r>
            <a:rPr lang="en-US" dirty="0"/>
            <a:t>Closed</a:t>
          </a:r>
        </a:p>
      </dgm:t>
    </dgm:pt>
    <dgm:pt modelId="{F664BA43-1B81-496F-A04E-CE4B4A525697}" type="parTrans" cxnId="{ECE9152A-59A8-4A3A-9D34-DB38A074F636}">
      <dgm:prSet/>
      <dgm:spPr/>
      <dgm:t>
        <a:bodyPr/>
        <a:lstStyle/>
        <a:p>
          <a:endParaRPr lang="en-US"/>
        </a:p>
      </dgm:t>
    </dgm:pt>
    <dgm:pt modelId="{2D386477-EC66-449A-8D41-5F8A212C3D8E}" type="sibTrans" cxnId="{ECE9152A-59A8-4A3A-9D34-DB38A074F636}">
      <dgm:prSet/>
      <dgm:spPr/>
      <dgm:t>
        <a:bodyPr/>
        <a:lstStyle/>
        <a:p>
          <a:endParaRPr lang="en-US"/>
        </a:p>
      </dgm:t>
    </dgm:pt>
    <dgm:pt modelId="{68838C34-4D02-49F8-ADD7-BFA90D87B7EA}">
      <dgm:prSet phldrT="[Text]"/>
      <dgm:spPr/>
      <dgm:t>
        <a:bodyPr/>
        <a:lstStyle/>
        <a:p>
          <a:r>
            <a:rPr lang="en-US" dirty="0"/>
            <a:t>Work Done</a:t>
          </a:r>
        </a:p>
      </dgm:t>
    </dgm:pt>
    <dgm:pt modelId="{F2AD00AD-6A23-4C89-A107-68EF5D1F0B94}" type="parTrans" cxnId="{4143D757-8617-4C89-8322-E3B29A1874AF}">
      <dgm:prSet/>
      <dgm:spPr/>
      <dgm:t>
        <a:bodyPr/>
        <a:lstStyle/>
        <a:p>
          <a:endParaRPr lang="en-US"/>
        </a:p>
      </dgm:t>
    </dgm:pt>
    <dgm:pt modelId="{FFC4FCE7-6F2F-4F91-A74A-7C4C32A81657}" type="sibTrans" cxnId="{4143D757-8617-4C89-8322-E3B29A1874AF}">
      <dgm:prSet/>
      <dgm:spPr/>
      <dgm:t>
        <a:bodyPr/>
        <a:lstStyle/>
        <a:p>
          <a:endParaRPr lang="en-US"/>
        </a:p>
      </dgm:t>
    </dgm:pt>
    <dgm:pt modelId="{9E232467-56A4-4E4A-B12C-B38740CE8876}" type="pres">
      <dgm:prSet presAssocID="{0E9DE493-19D7-4EC9-97C9-5F26233F1106}" presName="diagram" presStyleCnt="0">
        <dgm:presLayoutVars>
          <dgm:dir/>
          <dgm:resizeHandles val="exact"/>
        </dgm:presLayoutVars>
      </dgm:prSet>
      <dgm:spPr/>
    </dgm:pt>
    <dgm:pt modelId="{4D7A9033-EFC4-4A62-8D35-9A887FE16B61}" type="pres">
      <dgm:prSet presAssocID="{FB986F71-3126-4196-BD30-74AEDC39A1CA}" presName="node" presStyleLbl="node1" presStyleIdx="0" presStyleCnt="3">
        <dgm:presLayoutVars>
          <dgm:bulletEnabled val="1"/>
        </dgm:presLayoutVars>
      </dgm:prSet>
      <dgm:spPr/>
    </dgm:pt>
    <dgm:pt modelId="{AD26F0B1-7B5E-4E45-A843-60D2DD5C24C0}" type="pres">
      <dgm:prSet presAssocID="{D0B150DF-3AA4-454C-8652-25880449C422}" presName="sibTrans" presStyleLbl="sibTrans2D1" presStyleIdx="0" presStyleCnt="2"/>
      <dgm:spPr/>
    </dgm:pt>
    <dgm:pt modelId="{D6384614-BD28-4F0A-AEA1-0AF492D6DA9E}" type="pres">
      <dgm:prSet presAssocID="{D0B150DF-3AA4-454C-8652-25880449C422}" presName="connectorText" presStyleLbl="sibTrans2D1" presStyleIdx="0" presStyleCnt="2"/>
      <dgm:spPr/>
    </dgm:pt>
    <dgm:pt modelId="{FB54AC2A-EA1C-49E5-82C5-514293F6F748}" type="pres">
      <dgm:prSet presAssocID="{F6D27D1B-CDCB-481F-B8FA-AB31B2A119DE}" presName="node" presStyleLbl="node1" presStyleIdx="1" presStyleCnt="3">
        <dgm:presLayoutVars>
          <dgm:bulletEnabled val="1"/>
        </dgm:presLayoutVars>
      </dgm:prSet>
      <dgm:spPr/>
    </dgm:pt>
    <dgm:pt modelId="{F8F4167C-D555-48CF-A769-915AEA981974}" type="pres">
      <dgm:prSet presAssocID="{7AEB6639-3258-49E8-8B1F-B4A9C61922BE}" presName="sibTrans" presStyleLbl="sibTrans2D1" presStyleIdx="1" presStyleCnt="2"/>
      <dgm:spPr/>
    </dgm:pt>
    <dgm:pt modelId="{2CE9B1D8-9971-46A6-86D9-617574F8C947}" type="pres">
      <dgm:prSet presAssocID="{7AEB6639-3258-49E8-8B1F-B4A9C61922BE}" presName="connectorText" presStyleLbl="sibTrans2D1" presStyleIdx="1" presStyleCnt="2"/>
      <dgm:spPr/>
    </dgm:pt>
    <dgm:pt modelId="{5BEDB14E-DD07-4FDD-A0EA-B204200A2B12}" type="pres">
      <dgm:prSet presAssocID="{58828492-5CEF-4AFE-95CB-5D7E6A18158B}" presName="node" presStyleLbl="node1" presStyleIdx="2" presStyleCnt="3">
        <dgm:presLayoutVars>
          <dgm:bulletEnabled val="1"/>
        </dgm:presLayoutVars>
      </dgm:prSet>
      <dgm:spPr/>
    </dgm:pt>
  </dgm:ptLst>
  <dgm:cxnLst>
    <dgm:cxn modelId="{2F490912-0E98-4608-98BD-62C993A23659}" type="presOf" srcId="{0B00F5A8-A0EF-4111-9D86-004317B4F49E}" destId="{FB54AC2A-EA1C-49E5-82C5-514293F6F748}" srcOrd="0" destOrd="1" presId="urn:microsoft.com/office/officeart/2005/8/layout/process5"/>
    <dgm:cxn modelId="{E2FC03D0-D98D-44C2-9DF1-D81A6ADEA245}" type="presOf" srcId="{D0B150DF-3AA4-454C-8652-25880449C422}" destId="{D6384614-BD28-4F0A-AEA1-0AF492D6DA9E}" srcOrd="1" destOrd="0" presId="urn:microsoft.com/office/officeart/2005/8/layout/process5"/>
    <dgm:cxn modelId="{4143D757-8617-4C89-8322-E3B29A1874AF}" srcId="{58828492-5CEF-4AFE-95CB-5D7E6A18158B}" destId="{68838C34-4D02-49F8-ADD7-BFA90D87B7EA}" srcOrd="0" destOrd="0" parTransId="{F2AD00AD-6A23-4C89-A107-68EF5D1F0B94}" sibTransId="{FFC4FCE7-6F2F-4F91-A74A-7C4C32A81657}"/>
    <dgm:cxn modelId="{64CED5C4-D91A-4C54-AB54-3A32657236B7}" type="presOf" srcId="{7AEB6639-3258-49E8-8B1F-B4A9C61922BE}" destId="{F8F4167C-D555-48CF-A769-915AEA981974}" srcOrd="0" destOrd="0" presId="urn:microsoft.com/office/officeart/2005/8/layout/process5"/>
    <dgm:cxn modelId="{3E12262D-2AB8-4AF2-824F-065F2A382875}" type="presOf" srcId="{0E9DE493-19D7-4EC9-97C9-5F26233F1106}" destId="{9E232467-56A4-4E4A-B12C-B38740CE8876}" srcOrd="0" destOrd="0" presId="urn:microsoft.com/office/officeart/2005/8/layout/process5"/>
    <dgm:cxn modelId="{5EB0DA48-460A-4627-927E-6757DED975B4}" type="presOf" srcId="{7AEB6639-3258-49E8-8B1F-B4A9C61922BE}" destId="{2CE9B1D8-9971-46A6-86D9-617574F8C947}" srcOrd="1" destOrd="0" presId="urn:microsoft.com/office/officeart/2005/8/layout/process5"/>
    <dgm:cxn modelId="{1423FC72-83C7-4510-8021-28EAEA493E68}" srcId="{0E9DE493-19D7-4EC9-97C9-5F26233F1106}" destId="{FB986F71-3126-4196-BD30-74AEDC39A1CA}" srcOrd="0" destOrd="0" parTransId="{9B3CE34A-9B3E-4D5F-94E0-DFBB94FF5A03}" sibTransId="{D0B150DF-3AA4-454C-8652-25880449C422}"/>
    <dgm:cxn modelId="{11AA8D12-DD7D-428A-A20A-2605A8453BDD}" type="presOf" srcId="{68838C34-4D02-49F8-ADD7-BFA90D87B7EA}" destId="{5BEDB14E-DD07-4FDD-A0EA-B204200A2B12}" srcOrd="0" destOrd="1" presId="urn:microsoft.com/office/officeart/2005/8/layout/process5"/>
    <dgm:cxn modelId="{86CFEFBB-96B3-4210-8C45-4AC394741E64}" type="presOf" srcId="{58828492-5CEF-4AFE-95CB-5D7E6A18158B}" destId="{5BEDB14E-DD07-4FDD-A0EA-B204200A2B12}" srcOrd="0" destOrd="0" presId="urn:microsoft.com/office/officeart/2005/8/layout/process5"/>
    <dgm:cxn modelId="{2D5B3E3B-3EE5-4072-933E-27DF5400591C}" srcId="{FB986F71-3126-4196-BD30-74AEDC39A1CA}" destId="{AB2E8498-CC81-452F-A895-08F3845AA347}" srcOrd="0" destOrd="0" parTransId="{4C65E2C8-0CBB-4D8C-AD60-6B0105C62B84}" sibTransId="{9A1F3304-AA9E-4FBC-89BA-9095C80E47C9}"/>
    <dgm:cxn modelId="{0B7D835D-F2D7-42E9-A97E-1AB5BE52C6A2}" type="presOf" srcId="{AB2E8498-CC81-452F-A895-08F3845AA347}" destId="{4D7A9033-EFC4-4A62-8D35-9A887FE16B61}" srcOrd="0" destOrd="1" presId="urn:microsoft.com/office/officeart/2005/8/layout/process5"/>
    <dgm:cxn modelId="{0764E3BA-1951-4CD6-9ECE-2902193D2FC2}" type="presOf" srcId="{D0B150DF-3AA4-454C-8652-25880449C422}" destId="{AD26F0B1-7B5E-4E45-A843-60D2DD5C24C0}" srcOrd="0" destOrd="0" presId="urn:microsoft.com/office/officeart/2005/8/layout/process5"/>
    <dgm:cxn modelId="{ECE9152A-59A8-4A3A-9D34-DB38A074F636}" srcId="{0E9DE493-19D7-4EC9-97C9-5F26233F1106}" destId="{58828492-5CEF-4AFE-95CB-5D7E6A18158B}" srcOrd="2" destOrd="0" parTransId="{F664BA43-1B81-496F-A04E-CE4B4A525697}" sibTransId="{2D386477-EC66-449A-8D41-5F8A212C3D8E}"/>
    <dgm:cxn modelId="{180E69A6-10C9-4CFB-8CA6-855A8A3F2933}" type="presOf" srcId="{FB986F71-3126-4196-BD30-74AEDC39A1CA}" destId="{4D7A9033-EFC4-4A62-8D35-9A887FE16B61}" srcOrd="0" destOrd="0" presId="urn:microsoft.com/office/officeart/2005/8/layout/process5"/>
    <dgm:cxn modelId="{86F910E7-C9D0-48E5-A3A3-C70127E96FC1}" srcId="{F6D27D1B-CDCB-481F-B8FA-AB31B2A119DE}" destId="{0B00F5A8-A0EF-4111-9D86-004317B4F49E}" srcOrd="0" destOrd="0" parTransId="{EC916B99-8D26-4265-B7BE-BB461C68DA5C}" sibTransId="{CE48C676-980A-4BAC-A3C8-9ABC315DAE51}"/>
    <dgm:cxn modelId="{A63D53AC-541A-4D09-9620-8B1C8D7B91DE}" srcId="{0E9DE493-19D7-4EC9-97C9-5F26233F1106}" destId="{F6D27D1B-CDCB-481F-B8FA-AB31B2A119DE}" srcOrd="1" destOrd="0" parTransId="{8A7BF306-8E53-4B16-9E7E-A79AE3DF6BE2}" sibTransId="{7AEB6639-3258-49E8-8B1F-B4A9C61922BE}"/>
    <dgm:cxn modelId="{19BDEB54-5220-4FF4-8DBE-241B5D26E173}" type="presOf" srcId="{F6D27D1B-CDCB-481F-B8FA-AB31B2A119DE}" destId="{FB54AC2A-EA1C-49E5-82C5-514293F6F748}" srcOrd="0" destOrd="0" presId="urn:microsoft.com/office/officeart/2005/8/layout/process5"/>
    <dgm:cxn modelId="{BEEB7FA7-50DD-454B-81E4-1A471D25EF31}" type="presParOf" srcId="{9E232467-56A4-4E4A-B12C-B38740CE8876}" destId="{4D7A9033-EFC4-4A62-8D35-9A887FE16B61}" srcOrd="0" destOrd="0" presId="urn:microsoft.com/office/officeart/2005/8/layout/process5"/>
    <dgm:cxn modelId="{BB66EDAC-2DC5-4D8E-B399-F4B962A88140}" type="presParOf" srcId="{9E232467-56A4-4E4A-B12C-B38740CE8876}" destId="{AD26F0B1-7B5E-4E45-A843-60D2DD5C24C0}" srcOrd="1" destOrd="0" presId="urn:microsoft.com/office/officeart/2005/8/layout/process5"/>
    <dgm:cxn modelId="{EDBE98D0-DF26-4275-B004-590CA548C75E}" type="presParOf" srcId="{AD26F0B1-7B5E-4E45-A843-60D2DD5C24C0}" destId="{D6384614-BD28-4F0A-AEA1-0AF492D6DA9E}" srcOrd="0" destOrd="0" presId="urn:microsoft.com/office/officeart/2005/8/layout/process5"/>
    <dgm:cxn modelId="{95836690-C5AA-44A2-AD07-0BAC1C4B2C4B}" type="presParOf" srcId="{9E232467-56A4-4E4A-B12C-B38740CE8876}" destId="{FB54AC2A-EA1C-49E5-82C5-514293F6F748}" srcOrd="2" destOrd="0" presId="urn:microsoft.com/office/officeart/2005/8/layout/process5"/>
    <dgm:cxn modelId="{7AD60018-52D9-4617-BD7E-AC5B5B5C366A}" type="presParOf" srcId="{9E232467-56A4-4E4A-B12C-B38740CE8876}" destId="{F8F4167C-D555-48CF-A769-915AEA981974}" srcOrd="3" destOrd="0" presId="urn:microsoft.com/office/officeart/2005/8/layout/process5"/>
    <dgm:cxn modelId="{99137A89-109F-408B-8D6F-746036E01941}" type="presParOf" srcId="{F8F4167C-D555-48CF-A769-915AEA981974}" destId="{2CE9B1D8-9971-46A6-86D9-617574F8C947}" srcOrd="0" destOrd="0" presId="urn:microsoft.com/office/officeart/2005/8/layout/process5"/>
    <dgm:cxn modelId="{09A7A375-9EDD-4390-9351-14CFFE0C296A}" type="presParOf" srcId="{9E232467-56A4-4E4A-B12C-B38740CE8876}" destId="{5BEDB14E-DD07-4FDD-A0EA-B204200A2B12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091EF-C213-4281-A222-F88D82C896AA}">
      <dsp:nvSpPr>
        <dsp:cNvPr id="0" name=""/>
        <dsp:cNvSpPr/>
      </dsp:nvSpPr>
      <dsp:spPr>
        <a:xfrm>
          <a:off x="-4934668" y="-756147"/>
          <a:ext cx="5877107" cy="5877107"/>
        </a:xfrm>
        <a:prstGeom prst="blockArc">
          <a:avLst>
            <a:gd name="adj1" fmla="val 18900000"/>
            <a:gd name="adj2" fmla="val 2700000"/>
            <a:gd name="adj3" fmla="val 368"/>
          </a:avLst>
        </a:pr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FDA62-2C54-47A1-86F3-4823F4214BAC}">
      <dsp:nvSpPr>
        <dsp:cNvPr id="0" name=""/>
        <dsp:cNvSpPr/>
      </dsp:nvSpPr>
      <dsp:spPr>
        <a:xfrm>
          <a:off x="412335" y="272713"/>
          <a:ext cx="9248807" cy="54577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210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General overview – what is Jira and why do we use it?</a:t>
          </a:r>
          <a:endParaRPr lang="en-IE" sz="2600" kern="1200" dirty="0"/>
        </a:p>
      </dsp:txBody>
      <dsp:txXfrm>
        <a:off x="412335" y="272713"/>
        <a:ext cx="9248807" cy="545776"/>
      </dsp:txXfrm>
    </dsp:sp>
    <dsp:sp modelId="{48091252-D32C-41D3-BFB6-01B9C75116AE}">
      <dsp:nvSpPr>
        <dsp:cNvPr id="0" name=""/>
        <dsp:cNvSpPr/>
      </dsp:nvSpPr>
      <dsp:spPr>
        <a:xfrm>
          <a:off x="71225" y="204491"/>
          <a:ext cx="682220" cy="682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2F9BE-AA93-41D7-B138-1C5B50DEDAA9}">
      <dsp:nvSpPr>
        <dsp:cNvPr id="0" name=""/>
        <dsp:cNvSpPr/>
      </dsp:nvSpPr>
      <dsp:spPr>
        <a:xfrm>
          <a:off x="803422" y="1091115"/>
          <a:ext cx="8857720" cy="54577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210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Jira board and its components</a:t>
          </a:r>
          <a:endParaRPr lang="en-IE" sz="2600" kern="1200" dirty="0"/>
        </a:p>
      </dsp:txBody>
      <dsp:txXfrm>
        <a:off x="803422" y="1091115"/>
        <a:ext cx="8857720" cy="545776"/>
      </dsp:txXfrm>
    </dsp:sp>
    <dsp:sp modelId="{B16BD19C-EB08-41EA-89B8-1DF1B627B0E2}">
      <dsp:nvSpPr>
        <dsp:cNvPr id="0" name=""/>
        <dsp:cNvSpPr/>
      </dsp:nvSpPr>
      <dsp:spPr>
        <a:xfrm>
          <a:off x="462312" y="1022893"/>
          <a:ext cx="682220" cy="682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705D9-2368-47BA-879C-8D46C8CE1FC5}">
      <dsp:nvSpPr>
        <dsp:cNvPr id="0" name=""/>
        <dsp:cNvSpPr/>
      </dsp:nvSpPr>
      <dsp:spPr>
        <a:xfrm>
          <a:off x="923454" y="1909517"/>
          <a:ext cx="8737687" cy="54577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210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Support Workflow</a:t>
          </a:r>
          <a:endParaRPr lang="en-IE" sz="2600" kern="1200" dirty="0"/>
        </a:p>
      </dsp:txBody>
      <dsp:txXfrm>
        <a:off x="923454" y="1909517"/>
        <a:ext cx="8737687" cy="545776"/>
      </dsp:txXfrm>
    </dsp:sp>
    <dsp:sp modelId="{15199A7C-27AA-4E03-BE8F-13E460831C3F}">
      <dsp:nvSpPr>
        <dsp:cNvPr id="0" name=""/>
        <dsp:cNvSpPr/>
      </dsp:nvSpPr>
      <dsp:spPr>
        <a:xfrm>
          <a:off x="582344" y="1841295"/>
          <a:ext cx="682220" cy="682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D20D3F-8FE4-4A53-933D-1A1564236597}">
      <dsp:nvSpPr>
        <dsp:cNvPr id="0" name=""/>
        <dsp:cNvSpPr/>
      </dsp:nvSpPr>
      <dsp:spPr>
        <a:xfrm>
          <a:off x="803422" y="2727920"/>
          <a:ext cx="8857720" cy="54577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210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Dashboards</a:t>
          </a:r>
          <a:endParaRPr lang="en-IE" sz="2600" kern="1200" dirty="0"/>
        </a:p>
      </dsp:txBody>
      <dsp:txXfrm>
        <a:off x="803422" y="2727920"/>
        <a:ext cx="8857720" cy="545776"/>
      </dsp:txXfrm>
    </dsp:sp>
    <dsp:sp modelId="{E4A2E078-91D0-41B3-9869-922593184F41}">
      <dsp:nvSpPr>
        <dsp:cNvPr id="0" name=""/>
        <dsp:cNvSpPr/>
      </dsp:nvSpPr>
      <dsp:spPr>
        <a:xfrm>
          <a:off x="462312" y="2659698"/>
          <a:ext cx="682220" cy="682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BD583-CBEE-4663-BE22-F04B64581F82}">
      <dsp:nvSpPr>
        <dsp:cNvPr id="0" name=""/>
        <dsp:cNvSpPr/>
      </dsp:nvSpPr>
      <dsp:spPr>
        <a:xfrm>
          <a:off x="412335" y="3546322"/>
          <a:ext cx="9248807" cy="54577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210" tIns="66040" rIns="66040" bIns="6604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Filters</a:t>
          </a:r>
          <a:endParaRPr lang="en-IE" sz="2600" kern="1200" dirty="0"/>
        </a:p>
      </dsp:txBody>
      <dsp:txXfrm>
        <a:off x="412335" y="3546322"/>
        <a:ext cx="9248807" cy="545776"/>
      </dsp:txXfrm>
    </dsp:sp>
    <dsp:sp modelId="{83DE8D9A-E58A-4DC0-BC1B-AAFF4A416A25}">
      <dsp:nvSpPr>
        <dsp:cNvPr id="0" name=""/>
        <dsp:cNvSpPr/>
      </dsp:nvSpPr>
      <dsp:spPr>
        <a:xfrm>
          <a:off x="71225" y="3478100"/>
          <a:ext cx="682220" cy="6822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A9033-EFC4-4A62-8D35-9A887FE16B61}">
      <dsp:nvSpPr>
        <dsp:cNvPr id="0" name=""/>
        <dsp:cNvSpPr/>
      </dsp:nvSpPr>
      <dsp:spPr>
        <a:xfrm>
          <a:off x="4735" y="403476"/>
          <a:ext cx="1415384" cy="8492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To do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Ticket Created &amp; Assigned</a:t>
          </a:r>
        </a:p>
      </dsp:txBody>
      <dsp:txXfrm>
        <a:off x="29608" y="428349"/>
        <a:ext cx="1365638" cy="799484"/>
      </dsp:txXfrm>
    </dsp:sp>
    <dsp:sp modelId="{AD26F0B1-7B5E-4E45-A843-60D2DD5C24C0}">
      <dsp:nvSpPr>
        <dsp:cNvPr id="0" name=""/>
        <dsp:cNvSpPr/>
      </dsp:nvSpPr>
      <dsp:spPr>
        <a:xfrm>
          <a:off x="1544673" y="652584"/>
          <a:ext cx="300061" cy="35101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544673" y="722787"/>
        <a:ext cx="210043" cy="210609"/>
      </dsp:txXfrm>
    </dsp:sp>
    <dsp:sp modelId="{FB54AC2A-EA1C-49E5-82C5-514293F6F748}">
      <dsp:nvSpPr>
        <dsp:cNvPr id="0" name=""/>
        <dsp:cNvSpPr/>
      </dsp:nvSpPr>
      <dsp:spPr>
        <a:xfrm>
          <a:off x="1986273" y="403476"/>
          <a:ext cx="1415384" cy="8492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 progress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Work on ticket</a:t>
          </a:r>
        </a:p>
      </dsp:txBody>
      <dsp:txXfrm>
        <a:off x="2011146" y="428349"/>
        <a:ext cx="1365638" cy="799484"/>
      </dsp:txXfrm>
    </dsp:sp>
    <dsp:sp modelId="{F8F4167C-D555-48CF-A769-915AEA981974}">
      <dsp:nvSpPr>
        <dsp:cNvPr id="0" name=""/>
        <dsp:cNvSpPr/>
      </dsp:nvSpPr>
      <dsp:spPr>
        <a:xfrm>
          <a:off x="3526211" y="652584"/>
          <a:ext cx="300061" cy="35101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423159"/>
                <a:satOff val="-21413"/>
                <a:lumOff val="36825"/>
                <a:alphaOff val="0"/>
                <a:satMod val="100000"/>
                <a:lumMod val="100000"/>
              </a:schemeClr>
            </a:gs>
            <a:gs pos="50000">
              <a:schemeClr val="accent1">
                <a:shade val="90000"/>
                <a:hueOff val="423159"/>
                <a:satOff val="-21413"/>
                <a:lumOff val="3682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shade val="90000"/>
                <a:hueOff val="423159"/>
                <a:satOff val="-21413"/>
                <a:lumOff val="3682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526211" y="722787"/>
        <a:ext cx="210043" cy="210609"/>
      </dsp:txXfrm>
    </dsp:sp>
    <dsp:sp modelId="{5BEDB14E-DD07-4FDD-A0EA-B204200A2B12}">
      <dsp:nvSpPr>
        <dsp:cNvPr id="0" name=""/>
        <dsp:cNvSpPr/>
      </dsp:nvSpPr>
      <dsp:spPr>
        <a:xfrm>
          <a:off x="3967811" y="403476"/>
          <a:ext cx="1415384" cy="8492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Closed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Work Done</a:t>
          </a:r>
        </a:p>
      </dsp:txBody>
      <dsp:txXfrm>
        <a:off x="3992684" y="428349"/>
        <a:ext cx="1365638" cy="799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8/9/2016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8/9/2016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Important to mention – this presentation links in</a:t>
            </a:r>
            <a:r>
              <a:rPr lang="en-IE" baseline="0" dirty="0"/>
              <a:t> with a scotty pro presentation also</a:t>
            </a:r>
          </a:p>
          <a:p>
            <a:endParaRPr lang="en-IE" dirty="0"/>
          </a:p>
          <a:p>
            <a:r>
              <a:rPr lang="en-IE" dirty="0"/>
              <a:t>General</a:t>
            </a:r>
            <a:r>
              <a:rPr lang="en-IE" baseline="0" dirty="0"/>
              <a:t> Overview – What is Jira and why do we use it</a:t>
            </a:r>
          </a:p>
          <a:p>
            <a:endParaRPr lang="en-IE" baseline="0" dirty="0"/>
          </a:p>
          <a:p>
            <a:r>
              <a:rPr lang="en-IE" baseline="0" dirty="0"/>
              <a:t>Jira Board and its components – Projects, Tickets and their components, Assignments, Comments</a:t>
            </a:r>
          </a:p>
          <a:p>
            <a:endParaRPr lang="en-IE" baseline="0" dirty="0"/>
          </a:p>
          <a:p>
            <a:r>
              <a:rPr lang="en-IE" baseline="0" dirty="0"/>
              <a:t>Support workflow – Using </a:t>
            </a:r>
            <a:r>
              <a:rPr lang="en-IE" baseline="0" dirty="0" err="1"/>
              <a:t>jira</a:t>
            </a:r>
            <a:r>
              <a:rPr lang="en-IE" baseline="0" dirty="0"/>
              <a:t> for support – life of a </a:t>
            </a:r>
            <a:r>
              <a:rPr lang="en-IE" baseline="0" dirty="0" err="1"/>
              <a:t>jira</a:t>
            </a:r>
            <a:r>
              <a:rPr lang="en-IE" baseline="0" dirty="0"/>
              <a:t> ticket</a:t>
            </a:r>
          </a:p>
          <a:p>
            <a:endParaRPr lang="en-IE" baseline="0" dirty="0"/>
          </a:p>
          <a:p>
            <a:r>
              <a:rPr lang="en-IE" baseline="0" dirty="0"/>
              <a:t>Dashboards – Customizing dashboards for ease of use and productivity</a:t>
            </a:r>
          </a:p>
          <a:p>
            <a:endParaRPr lang="en-IE" baseline="0" dirty="0"/>
          </a:p>
          <a:p>
            <a:r>
              <a:rPr lang="en-IE" baseline="0" dirty="0"/>
              <a:t>Filters – Working with search filters to search for tickets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2240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4400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4327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7969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/>
              <a:t>Example</a:t>
            </a:r>
            <a:r>
              <a:rPr lang="en-IE" baseline="0"/>
              <a:t> filters on Jira board: tickets assigned to me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2548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20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7916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4471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2769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Swim</a:t>
            </a:r>
            <a:r>
              <a:rPr lang="en-IE" baseline="0" dirty="0"/>
              <a:t> lanes </a:t>
            </a:r>
          </a:p>
          <a:p>
            <a:endParaRPr lang="en-IE" baseline="0" dirty="0"/>
          </a:p>
          <a:p>
            <a:r>
              <a:rPr lang="en-IE" baseline="0" dirty="0"/>
              <a:t>Priorities</a:t>
            </a:r>
          </a:p>
          <a:p>
            <a:endParaRPr lang="en-IE" baseline="0" dirty="0"/>
          </a:p>
          <a:p>
            <a:r>
              <a:rPr lang="en-IE" baseline="0" dirty="0"/>
              <a:t>Assignments</a:t>
            </a:r>
          </a:p>
          <a:p>
            <a:endParaRPr lang="en-IE" baseline="0" dirty="0"/>
          </a:p>
          <a:p>
            <a:r>
              <a:rPr lang="en-IE" baseline="0" dirty="0"/>
              <a:t>Filters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4841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947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5368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Example:</a:t>
            </a:r>
            <a:r>
              <a:rPr lang="en-IE" baseline="0" dirty="0"/>
              <a:t> If customer says – “we can’t work on this ticket until this other ticket has been completed”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858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For Example</a:t>
            </a:r>
            <a:r>
              <a:rPr lang="en-IE" baseline="0" dirty="0"/>
              <a:t>: working on a report, work completed &amp; sent to customer, customer replies asking for a new field, renaming a field etc.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2127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829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9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424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301" y="2091263"/>
            <a:ext cx="9066224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198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693" y="4682063"/>
            <a:ext cx="906848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063" indent="0" algn="ctr">
              <a:buNone/>
              <a:defRPr sz="1600"/>
            </a:lvl2pPr>
            <a:lvl3pPr marL="914126" indent="0" algn="ctr">
              <a:buNone/>
              <a:defRPr sz="1600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7375" y="1341256"/>
            <a:ext cx="1554075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6DFF08F-DC6B-4601-B491-B0F83F6DD2DA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517" y="5212080"/>
            <a:ext cx="5903962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4678" y="5212080"/>
            <a:ext cx="211133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39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116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9258" y="762000"/>
            <a:ext cx="2361585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762000"/>
            <a:ext cx="8075097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019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369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9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424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216" y="2094309"/>
            <a:ext cx="906848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198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217" y="4682062"/>
            <a:ext cx="9068486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287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0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0422" y="1344502"/>
            <a:ext cx="1554075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17" y="5212080"/>
            <a:ext cx="5905486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2263" y="5212080"/>
            <a:ext cx="211171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2373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522" y="2103120"/>
            <a:ext cx="4753642" cy="374904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8661" y="2103120"/>
            <a:ext cx="4753642" cy="374904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167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569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799" b="0">
                <a:solidFill>
                  <a:schemeClr val="tx2"/>
                </a:solidFill>
                <a:latin typeface="+mn-lt"/>
              </a:defRPr>
            </a:lvl1pPr>
            <a:lvl2pPr marL="457063" indent="0">
              <a:buNone/>
              <a:defRPr sz="17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569" y="2755898"/>
            <a:ext cx="4753642" cy="320040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1708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799" b="0">
                <a:solidFill>
                  <a:schemeClr val="tx2"/>
                </a:solidFill>
              </a:defRPr>
            </a:lvl1pPr>
            <a:lvl2pPr marL="457063" indent="0">
              <a:buNone/>
              <a:defRPr sz="17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1708" y="2756581"/>
            <a:ext cx="4753642" cy="320040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045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352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467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7392"/>
            <a:ext cx="2430147" cy="1645920"/>
          </a:xfrm>
        </p:spPr>
        <p:txBody>
          <a:bodyPr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621" y="609600"/>
            <a:ext cx="7770376" cy="5334000"/>
          </a:xfrm>
        </p:spPr>
        <p:txBody>
          <a:bodyPr/>
          <a:lstStyle>
            <a:lvl1pPr>
              <a:defRPr sz="18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0147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917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3504"/>
            <a:ext cx="2431671" cy="1645920"/>
          </a:xfrm>
        </p:spPr>
        <p:txBody>
          <a:bodyPr anchor="b">
            <a:noAutofit/>
          </a:bodyPr>
          <a:lstStyle>
            <a:lvl1pPr algn="l">
              <a:defRPr sz="2799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40" y="237744"/>
            <a:ext cx="8529130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1671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3F41C87-7AD9-4845-A077-840E4A0F3F06}" type="datetimeFigureOut">
              <a:rPr lang="en-US" smtClean="0"/>
              <a:pPr/>
              <a:t>8/9/2016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I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013F82-EE5E-44EE-A61D-E31C6657F26F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127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35" y="237744"/>
            <a:ext cx="11719555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522" y="642594"/>
            <a:ext cx="10055781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522" y="2103120"/>
            <a:ext cx="10055781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362" y="6214535"/>
            <a:ext cx="2742486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051" y="6214535"/>
            <a:ext cx="5210723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1981" y="6214535"/>
            <a:ext cx="1462659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A013F82-EE5E-44EE-A61D-E31C6657F26F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371759" y="374904"/>
            <a:ext cx="11445307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104557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lang="en-US" sz="4799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25" indent="-182825" algn="l" defTabSz="914126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301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538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776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9952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43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9934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25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Jira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Michelle McCausland</a:t>
            </a:r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Once you have completed the requirements of the support ticket and an email has been sent to the customer the ticket is placed in this column. </a:t>
            </a:r>
          </a:p>
          <a:p>
            <a:pPr algn="just"/>
            <a:r>
              <a:rPr lang="en-US" dirty="0"/>
              <a:t>The email correspondence is added to the ticket in a comment.</a:t>
            </a:r>
          </a:p>
          <a:p>
            <a:pPr algn="just"/>
            <a:r>
              <a:rPr lang="en-US" dirty="0"/>
              <a:t>If there has been no response from the customer after 7 days of the ticket being moved into this column a follow up email must be sent to the customer asking for an update.</a:t>
            </a:r>
          </a:p>
          <a:p>
            <a:pPr algn="just"/>
            <a:r>
              <a:rPr lang="en-US" dirty="0"/>
              <a:t>If no response has been received for a further 7 days this should be escalated to the support </a:t>
            </a:r>
            <a:r>
              <a:rPr lang="en-US" dirty="0" err="1"/>
              <a:t>co-ordinator</a:t>
            </a:r>
            <a:r>
              <a:rPr lang="en-US" dirty="0"/>
              <a:t> who will then take the appropriate action.</a:t>
            </a:r>
          </a:p>
          <a:p>
            <a:pPr algn="just"/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Awaiting Response From Customer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4" y="692696"/>
            <a:ext cx="2448271" cy="54006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5429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Once the work is completed on a ticket and we are given the go ahead from the customer, the ticket is moved into this column.</a:t>
            </a:r>
          </a:p>
          <a:p>
            <a:pPr algn="just"/>
            <a:r>
              <a:rPr lang="en-US" dirty="0"/>
              <a:t>The more tickets we close in any given week the happier our customers will be!</a:t>
            </a:r>
          </a:p>
          <a:p>
            <a:pPr algn="just"/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Closed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772" y="476672"/>
            <a:ext cx="2232248" cy="59226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092" y="3845062"/>
            <a:ext cx="2378275" cy="25542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700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Anatomy Of A Ticket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0082" y="2021112"/>
            <a:ext cx="10055781" cy="3542144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Each ticket hold a wide array of content pertaining to that ticket.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general description of the ticket, who is assigned to the ticket and comments associated with the ticket are the main categories of note.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more information that is captured in a ticket the easier it is to search for tickets and the easier it is for everyone involved to search for details of a particular ticket.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824" y="4141444"/>
            <a:ext cx="5987175" cy="18859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58622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909836" y="404664"/>
            <a:ext cx="10055781" cy="10801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Anatomy Of A Ticket </a:t>
            </a:r>
            <a:r>
              <a:rPr lang="en-US" dirty="0" err="1"/>
              <a:t>ctd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812" y="2132856"/>
            <a:ext cx="10710805" cy="41044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050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044" y="1412776"/>
            <a:ext cx="9622736" cy="47428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909836" y="404664"/>
            <a:ext cx="10055781" cy="10801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Anatomy Of A Ticket </a:t>
            </a:r>
            <a:r>
              <a:rPr lang="en-US" dirty="0" err="1"/>
              <a:t>ctd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089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Comments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Comments are included during the life of a ticket to keep everyone informed of the work completed on a ticket, steps taken to resolve the issue, problems faced etc.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Comments should be clearly formatted and easy to read.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As part of the new support process every email correspondence with the customer must be placed in a comment on the ticket – this means that all information associated with this ticket can be found in the ticket which avoids the need to look in multiple locations.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To control who can see the comment you are about to publish click the </a:t>
            </a:r>
            <a:r>
              <a:rPr lang="en-US" b="1" dirty="0">
                <a:solidFill>
                  <a:schemeClr val="accent1"/>
                </a:solidFill>
              </a:rPr>
              <a:t>lock icon </a:t>
            </a:r>
            <a:r>
              <a:rPr lang="en-US" dirty="0">
                <a:solidFill>
                  <a:schemeClr val="bg2"/>
                </a:solidFill>
              </a:rPr>
              <a:t>above the Add button and select the role you wish.</a:t>
            </a:r>
          </a:p>
          <a:p>
            <a:pPr lvl="1" algn="just"/>
            <a:r>
              <a:rPr lang="en-US" b="1" dirty="0">
                <a:solidFill>
                  <a:schemeClr val="accent1"/>
                </a:solidFill>
              </a:rPr>
              <a:t>Developers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</a:rPr>
              <a:t>– this visibility is just for those within Errigal – use this when discussing items internally or when inserting code.</a:t>
            </a:r>
          </a:p>
          <a:p>
            <a:pPr lvl="1" algn="just"/>
            <a:r>
              <a:rPr lang="en-US" b="1" dirty="0">
                <a:solidFill>
                  <a:schemeClr val="accent1"/>
                </a:solidFill>
              </a:rPr>
              <a:t>All Users </a:t>
            </a:r>
            <a:r>
              <a:rPr lang="en-US" dirty="0">
                <a:solidFill>
                  <a:schemeClr val="bg2"/>
                </a:solidFill>
              </a:rPr>
              <a:t>– this is the default visibility and allows all Jira users to see this comment.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" name="Oval Callout 1"/>
          <p:cNvSpPr/>
          <p:nvPr/>
        </p:nvSpPr>
        <p:spPr>
          <a:xfrm>
            <a:off x="9466119" y="642594"/>
            <a:ext cx="1656184" cy="936104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866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Comments </a:t>
            </a:r>
            <a:r>
              <a:rPr lang="en-IE" dirty="0" err="1"/>
              <a:t>Ctd</a:t>
            </a:r>
            <a:r>
              <a:rPr lang="en-IE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2800" dirty="0"/>
              <a:t>Code</a:t>
            </a:r>
            <a:endParaRPr lang="en-IE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59" y="3068960"/>
            <a:ext cx="5198491" cy="26642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IE" sz="2800" dirty="0"/>
              <a:t>Published</a:t>
            </a:r>
            <a:r>
              <a:rPr lang="en-IE" sz="2000" dirty="0"/>
              <a:t> </a:t>
            </a:r>
            <a:r>
              <a:rPr lang="en-IE" sz="2800" dirty="0"/>
              <a:t>Result</a:t>
            </a:r>
            <a:endParaRPr lang="en-IE" sz="20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25" y="3068960"/>
            <a:ext cx="5164666" cy="26642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8656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Comments </a:t>
            </a:r>
            <a:r>
              <a:rPr lang="en-US" dirty="0" err="1">
                <a:solidFill>
                  <a:schemeClr val="bg2"/>
                </a:solidFill>
              </a:rPr>
              <a:t>Ctd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Tagging a user in a comment sends them a notification that you have mentioned them.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In order to tag some one in a comment type @ followed by the user’s name (a drop down will be presented).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Once the comment is saved the tagging will be included on it.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9466119" y="642594"/>
            <a:ext cx="1656184" cy="936104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539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Dashboards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39514" y="1916832"/>
            <a:ext cx="10055781" cy="393192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The dashboard is the first page you see when you sign into Jira.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It can be used to great affect to organize your work.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dashboard can be customized as you wish to include widgets to display ticket information in almost any way you require.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964" y="3596030"/>
            <a:ext cx="7920880" cy="24972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3565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Filters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Filters are a very efficient way to search for tickets based on certain criteria.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 would encourage everybody to experiment with some useful filters depending on what is important to you.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Filters can come in handy when working on similar tickets that may have been worked on before.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Some examples of filters:</a:t>
            </a:r>
          </a:p>
          <a:p>
            <a:pPr lvl="1" algn="just"/>
            <a:r>
              <a:rPr lang="en-US" i="1" dirty="0">
                <a:solidFill>
                  <a:schemeClr val="bg2"/>
                </a:solidFill>
              </a:rPr>
              <a:t>Tickets assigned to me</a:t>
            </a:r>
          </a:p>
          <a:p>
            <a:pPr lvl="1" algn="just"/>
            <a:r>
              <a:rPr lang="en-US" i="1" dirty="0">
                <a:solidFill>
                  <a:schemeClr val="bg2"/>
                </a:solidFill>
              </a:rPr>
              <a:t>Tickets created in the last week</a:t>
            </a:r>
          </a:p>
          <a:p>
            <a:pPr lvl="1" algn="just"/>
            <a:r>
              <a:rPr lang="en-US" i="1" dirty="0">
                <a:solidFill>
                  <a:schemeClr val="bg2"/>
                </a:solidFill>
              </a:rPr>
              <a:t>Tickets that contain the words “Dim Workflow”</a:t>
            </a:r>
          </a:p>
          <a:p>
            <a:pPr lvl="1" algn="just"/>
            <a:endParaRPr lang="en-US" dirty="0">
              <a:solidFill>
                <a:schemeClr val="bg2"/>
              </a:solidFill>
            </a:endParaRPr>
          </a:p>
          <a:p>
            <a:pPr marL="274238" lvl="1" indent="0" algn="just">
              <a:buNone/>
            </a:pPr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1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Topics	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54023316"/>
              </p:ext>
            </p:extLst>
          </p:nvPr>
        </p:nvGraphicFramePr>
        <p:xfrm>
          <a:off x="1197868" y="1772816"/>
          <a:ext cx="9721080" cy="4364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066522" y="642594"/>
            <a:ext cx="10055781" cy="120223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Labels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6522" y="1628800"/>
            <a:ext cx="10055781" cy="440624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Labels are added to tickets to add extra detail and classification to them. 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Communication_Sent</a:t>
            </a:r>
            <a:r>
              <a:rPr lang="en-US" dirty="0">
                <a:solidFill>
                  <a:schemeClr val="bg2"/>
                </a:solidFill>
              </a:rPr>
              <a:t> – This is added to a ticket when an item is awaiting response from customer but you are awaiting for clarification on an item for example.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Development_Required</a:t>
            </a:r>
            <a:r>
              <a:rPr lang="en-US" dirty="0">
                <a:solidFill>
                  <a:schemeClr val="bg2"/>
                </a:solidFill>
              </a:rPr>
              <a:t> – This is added to a ticket that requires the creation of a development ticket in order to resolve. The dev ticket must also be linked to this support ticket.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Incident_Investigation</a:t>
            </a:r>
            <a:r>
              <a:rPr lang="en-US" dirty="0">
                <a:solidFill>
                  <a:schemeClr val="bg2"/>
                </a:solidFill>
              </a:rPr>
              <a:t> – This is added to investigation tickets that are not full outages and do not require a formal RCA but some detailed info. Is required.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Escalated_Priority</a:t>
            </a:r>
            <a:r>
              <a:rPr lang="en-US" dirty="0">
                <a:solidFill>
                  <a:schemeClr val="bg2"/>
                </a:solidFill>
              </a:rPr>
              <a:t> – This is added when a ticket requires a high level of priority. A support person assigned these tickets must treat it as their no. 1 priority above all else.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Unresolved_Pending_Development</a:t>
            </a:r>
            <a:r>
              <a:rPr lang="en-US" dirty="0">
                <a:solidFill>
                  <a:schemeClr val="bg2"/>
                </a:solidFill>
              </a:rPr>
              <a:t> – This is added to tickets that are not fully resolved until the development ticket has been resolved. The addition of this label allows the closure of the associated support ticket.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lvl="1" algn="just"/>
            <a:endParaRPr lang="en-US" dirty="0">
              <a:solidFill>
                <a:schemeClr val="bg2"/>
              </a:solidFill>
            </a:endParaRPr>
          </a:p>
          <a:p>
            <a:pPr marL="274238" lvl="1" indent="0" algn="just">
              <a:buNone/>
            </a:pPr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027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478160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What is Jira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At its core Jira is a project management tool.</a:t>
            </a:r>
          </a:p>
          <a:p>
            <a:r>
              <a:rPr lang="en-US" dirty="0">
                <a:solidFill>
                  <a:schemeClr val="bg2"/>
                </a:solidFill>
              </a:rPr>
              <a:t>Provides an easy to use interface that is suitable for agile teams.</a:t>
            </a:r>
          </a:p>
          <a:p>
            <a:r>
              <a:rPr lang="en-US" dirty="0">
                <a:solidFill>
                  <a:schemeClr val="bg2"/>
                </a:solidFill>
              </a:rPr>
              <a:t>It is used to track work on boards with tickets.</a:t>
            </a:r>
          </a:p>
          <a:p>
            <a:r>
              <a:rPr lang="en-US" dirty="0">
                <a:solidFill>
                  <a:schemeClr val="bg2"/>
                </a:solidFill>
              </a:rPr>
              <a:t>Used by Errigal for both Support and Development.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564" y="4721903"/>
            <a:ext cx="4172387" cy="163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48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Jira Columns</a:t>
            </a:r>
            <a:r>
              <a:rPr lang="en-US" i="1" dirty="0">
                <a:solidFill>
                  <a:schemeClr val="bg2"/>
                </a:solidFill>
              </a:rPr>
              <a:t> “Swimlanes”</a:t>
            </a:r>
            <a:r>
              <a:rPr lang="en-US" dirty="0">
                <a:solidFill>
                  <a:schemeClr val="bg2"/>
                </a:solidFill>
              </a:rPr>
              <a:t>	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 Jira board is made up of sections.</a:t>
            </a:r>
          </a:p>
          <a:p>
            <a:r>
              <a:rPr lang="en-US" dirty="0">
                <a:solidFill>
                  <a:schemeClr val="bg2"/>
                </a:solidFill>
              </a:rPr>
              <a:t>This shows you what status a ticket is in.</a:t>
            </a:r>
          </a:p>
          <a:p>
            <a:r>
              <a:rPr lang="en-US" dirty="0">
                <a:solidFill>
                  <a:schemeClr val="bg2"/>
                </a:solidFill>
              </a:rPr>
              <a:t>The main support boards are made up of 6 columns: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1. To do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2. On Hold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3. In Progress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4. Response Received From Customer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5. Awaiting Response From Customer</a:t>
            </a:r>
          </a:p>
          <a:p>
            <a:pPr marL="274238" lvl="1" indent="0">
              <a:buNone/>
            </a:pPr>
            <a:r>
              <a:rPr lang="en-US" dirty="0">
                <a:solidFill>
                  <a:schemeClr val="bg2"/>
                </a:solidFill>
              </a:rPr>
              <a:t>6. Closed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It is up to each support person to ensure all assigned tickets are in the correct columns on a day to day basis.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graphicFrame>
        <p:nvGraphicFramePr>
          <p:cNvPr id="6" name="Content Placeholder 2" descr="Alternating Flow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4099948"/>
              </p:ext>
            </p:extLst>
          </p:nvPr>
        </p:nvGraphicFramePr>
        <p:xfrm>
          <a:off x="5518348" y="3284984"/>
          <a:ext cx="5387931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80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80" y="404664"/>
            <a:ext cx="11377263" cy="6048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81425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Newly created tickets start life in this column.</a:t>
            </a:r>
          </a:p>
          <a:p>
            <a:pPr algn="just"/>
            <a:r>
              <a:rPr lang="en-US" dirty="0"/>
              <a:t>Items are listed in order of priority i.e. items at the top are high priority, items at the bottom are low priority or have yet to be prioritized.</a:t>
            </a:r>
          </a:p>
          <a:p>
            <a:pPr algn="just"/>
            <a:r>
              <a:rPr lang="en-US" dirty="0"/>
              <a:t>Items are almost always prioritized by the customer.</a:t>
            </a:r>
          </a:p>
          <a:p>
            <a:pPr algn="just"/>
            <a:r>
              <a:rPr lang="en-US" dirty="0"/>
              <a:t>The top 10 items are of most importance and should be assigned to people on support to work on.</a:t>
            </a:r>
          </a:p>
          <a:p>
            <a:pPr algn="just"/>
            <a:r>
              <a:rPr lang="en-US" dirty="0"/>
              <a:t>Tickets stay in this column until the support person begins work on it and it moves to in progress.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To do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0756" y="404664"/>
            <a:ext cx="2592288" cy="60486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513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Tickets that are actively being worked on by support team are in this column.</a:t>
            </a:r>
          </a:p>
          <a:p>
            <a:pPr algn="just"/>
            <a:r>
              <a:rPr lang="en-US" dirty="0"/>
              <a:t>Once a ticket has entered this state it should not move back to </a:t>
            </a:r>
            <a:r>
              <a:rPr lang="en-US" dirty="0" err="1"/>
              <a:t>To</a:t>
            </a:r>
            <a:r>
              <a:rPr lang="en-US" dirty="0"/>
              <a:t> Do.</a:t>
            </a:r>
          </a:p>
          <a:p>
            <a:pPr algn="just"/>
            <a:r>
              <a:rPr lang="en-US" dirty="0"/>
              <a:t>Tickets in this column should always have an assignment associated with them so the work can be accurately tracked. </a:t>
            </a:r>
          </a:p>
          <a:p>
            <a:pPr algn="just"/>
            <a:r>
              <a:rPr lang="en-US" dirty="0"/>
              <a:t>This is highly important for the customer to see these assignments so they will then know who to contact regarding a specific ticket.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In Progress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772" y="420559"/>
            <a:ext cx="2304256" cy="60168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9820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Items in this column cannot have work done on them until some criteria or information is found / implemented.</a:t>
            </a:r>
          </a:p>
          <a:p>
            <a:pPr algn="just"/>
            <a:r>
              <a:rPr lang="en-US" dirty="0"/>
              <a:t>Usually the customer requests tickets be put into this column.</a:t>
            </a:r>
          </a:p>
          <a:p>
            <a:pPr algn="just"/>
            <a:r>
              <a:rPr lang="en-US" dirty="0"/>
              <a:t>Once work can resume on this ticket it is then moved out of this state.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On Hold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4" y="476672"/>
            <a:ext cx="2448272" cy="59607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925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When a customer has responded to a ticket they will place it in this column.</a:t>
            </a:r>
          </a:p>
          <a:p>
            <a:pPr algn="just"/>
            <a:r>
              <a:rPr lang="en-US" dirty="0"/>
              <a:t>The support person assigned to this ticket is responsible for moving it out of this state:</a:t>
            </a:r>
          </a:p>
          <a:p>
            <a:pPr lvl="1" algn="just"/>
            <a:r>
              <a:rPr lang="en-US" dirty="0"/>
              <a:t>Either back to In Progress when work continues on the ticket</a:t>
            </a:r>
          </a:p>
          <a:p>
            <a:pPr lvl="1" algn="just"/>
            <a:r>
              <a:rPr lang="en-US" dirty="0"/>
              <a:t>Or back into awaiting response from customer following an email to the customer</a:t>
            </a:r>
          </a:p>
          <a:p>
            <a:pPr lvl="1" algn="just"/>
            <a:r>
              <a:rPr lang="en-US" dirty="0"/>
              <a:t>Or into closed</a:t>
            </a:r>
          </a:p>
          <a:p>
            <a:pPr algn="just"/>
            <a:r>
              <a:rPr lang="en-US" dirty="0"/>
              <a:t>The ticket is in this column because the customer believes it is no longer their responsibility.</a:t>
            </a:r>
          </a:p>
          <a:p>
            <a:pPr algn="just"/>
            <a:r>
              <a:rPr lang="en-US" dirty="0"/>
              <a:t>As such, you must send an email to the customer explaining the work carried out in order to move this ticket back to awaiting response from customer.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Response Received From Customer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764" y="766130"/>
            <a:ext cx="2448272" cy="51845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1592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0</TotalTime>
  <Words>1414</Words>
  <Application>Microsoft Office PowerPoint</Application>
  <PresentationFormat>Custom</PresentationFormat>
  <Paragraphs>140</Paragraphs>
  <Slides>21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Corbel</vt:lpstr>
      <vt:lpstr>Savon</vt:lpstr>
      <vt:lpstr>Using Jira</vt:lpstr>
      <vt:lpstr>Topics </vt:lpstr>
      <vt:lpstr>What is Jira</vt:lpstr>
      <vt:lpstr>Jira Columns “Swimlanes”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Anatomy Of A Ticket</vt:lpstr>
      <vt:lpstr>Anatomy Of A Ticket ctd.</vt:lpstr>
      <vt:lpstr>Anatomy Of A Ticket ctd.</vt:lpstr>
      <vt:lpstr>Comments</vt:lpstr>
      <vt:lpstr>Comments Ctd.</vt:lpstr>
      <vt:lpstr>Comments Ctd.</vt:lpstr>
      <vt:lpstr>Dashboards</vt:lpstr>
      <vt:lpstr>Filters</vt:lpstr>
      <vt:lpstr>Labels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2015-12-16T11:44:10Z</dcterms:created>
  <dcterms:modified xsi:type="dcterms:W3CDTF">2016-08-09T10:03:21Z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TC028952619991</vt:lpwstr>
  </property>
</Properties>
</file>